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41" r:id="rId3"/>
    <p:sldId id="257" r:id="rId4"/>
    <p:sldId id="260" r:id="rId5"/>
    <p:sldId id="306" r:id="rId6"/>
    <p:sldId id="263" r:id="rId7"/>
    <p:sldId id="310" r:id="rId8"/>
    <p:sldId id="308" r:id="rId9"/>
    <p:sldId id="311" r:id="rId10"/>
    <p:sldId id="299" r:id="rId11"/>
    <p:sldId id="300" r:id="rId12"/>
    <p:sldId id="265" r:id="rId13"/>
    <p:sldId id="309" r:id="rId14"/>
    <p:sldId id="307" r:id="rId15"/>
    <p:sldId id="312" r:id="rId16"/>
    <p:sldId id="314" r:id="rId17"/>
    <p:sldId id="315" r:id="rId18"/>
    <p:sldId id="313" r:id="rId19"/>
    <p:sldId id="275" r:id="rId20"/>
    <p:sldId id="266" r:id="rId21"/>
    <p:sldId id="267" r:id="rId22"/>
    <p:sldId id="268" r:id="rId23"/>
    <p:sldId id="269" r:id="rId24"/>
    <p:sldId id="270" r:id="rId25"/>
    <p:sldId id="271" r:id="rId26"/>
    <p:sldId id="272" r:id="rId27"/>
    <p:sldId id="273" r:id="rId28"/>
    <p:sldId id="274" r:id="rId29"/>
    <p:sldId id="276" r:id="rId30"/>
    <p:sldId id="277" r:id="rId31"/>
    <p:sldId id="280" r:id="rId32"/>
    <p:sldId id="278" r:id="rId33"/>
    <p:sldId id="279" r:id="rId34"/>
    <p:sldId id="281" r:id="rId35"/>
    <p:sldId id="282" r:id="rId36"/>
    <p:sldId id="283" r:id="rId37"/>
    <p:sldId id="285" r:id="rId38"/>
    <p:sldId id="284" r:id="rId39"/>
    <p:sldId id="287" r:id="rId40"/>
    <p:sldId id="286" r:id="rId41"/>
    <p:sldId id="288" r:id="rId42"/>
    <p:sldId id="289" r:id="rId43"/>
    <p:sldId id="290" r:id="rId44"/>
    <p:sldId id="291" r:id="rId45"/>
    <p:sldId id="292" r:id="rId46"/>
    <p:sldId id="293" r:id="rId47"/>
    <p:sldId id="294" r:id="rId48"/>
    <p:sldId id="295" r:id="rId49"/>
    <p:sldId id="296" r:id="rId50"/>
    <p:sldId id="297" r:id="rId51"/>
    <p:sldId id="342"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CBD1B2-0A15-4DD2-BA66-DFB352542B1D}">
          <p14:sldIdLst>
            <p14:sldId id="256"/>
            <p14:sldId id="341"/>
            <p14:sldId id="257"/>
            <p14:sldId id="260"/>
            <p14:sldId id="306"/>
            <p14:sldId id="263"/>
            <p14:sldId id="310"/>
          </p14:sldIdLst>
        </p14:section>
        <p14:section name="C#" id="{29882655-672E-4C16-A246-877D3460763F}">
          <p14:sldIdLst>
            <p14:sldId id="308"/>
            <p14:sldId id="311"/>
            <p14:sldId id="299"/>
            <p14:sldId id="300"/>
            <p14:sldId id="265"/>
            <p14:sldId id="309"/>
          </p14:sldIdLst>
        </p14:section>
        <p14:section name="Calculation Groups" id="{93608792-FF19-4E8F-AB98-9909EE30FBF1}">
          <p14:sldIdLst>
            <p14:sldId id="307"/>
            <p14:sldId id="312"/>
            <p14:sldId id="314"/>
            <p14:sldId id="315"/>
            <p14:sldId id="313"/>
          </p14:sldIdLst>
        </p14:section>
        <p14:section name="C# Basics" id="{BB851F02-B498-4533-99A7-8E0B3FC47278}">
          <p14:sldIdLst>
            <p14:sldId id="275"/>
            <p14:sldId id="266"/>
            <p14:sldId id="267"/>
            <p14:sldId id="268"/>
            <p14:sldId id="269"/>
            <p14:sldId id="270"/>
            <p14:sldId id="271"/>
            <p14:sldId id="272"/>
            <p14:sldId id="273"/>
            <p14:sldId id="274"/>
          </p14:sldIdLst>
        </p14:section>
        <p14:section name="Objects in Tabular Editor" id="{DF83997B-F5D9-437A-B104-C1EC8507BDFA}">
          <p14:sldIdLst>
            <p14:sldId id="276"/>
            <p14:sldId id="277"/>
            <p14:sldId id="280"/>
            <p14:sldId id="278"/>
            <p14:sldId id="279"/>
            <p14:sldId id="281"/>
          </p14:sldIdLst>
        </p14:section>
        <p14:section name="C# Usecases" id="{EA9BC885-3F6A-45D5-8CEB-7510284BB0C6}">
          <p14:sldIdLst>
            <p14:sldId id="282"/>
            <p14:sldId id="283"/>
            <p14:sldId id="285"/>
            <p14:sldId id="284"/>
            <p14:sldId id="287"/>
            <p14:sldId id="286"/>
            <p14:sldId id="288"/>
            <p14:sldId id="289"/>
            <p14:sldId id="290"/>
            <p14:sldId id="291"/>
            <p14:sldId id="292"/>
            <p14:sldId id="293"/>
            <p14:sldId id="294"/>
            <p14:sldId id="295"/>
            <p14:sldId id="296"/>
          </p14:sldIdLst>
        </p14:section>
        <p14:section name="End" id="{A1394E1E-8D8E-4759-961C-6A0FD0E2B951}">
          <p14:sldIdLst>
            <p14:sldId id="297"/>
            <p14:sldId id="3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B2CE86-665C-1A65-F499-689601930E73}" name="Paulina Jedrzejewska | b.telligent" initials="PJ|b" userId="S::paulina.jedrzejewska@btelligent.com::244a9434-2581-45d8-895d-511a68b8507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EA5BA"/>
    <a:srgbClr val="526175"/>
    <a:srgbClr val="4B5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95F20-3A99-4142-882D-5B16D1017325}" v="79" dt="2024-02-23T09:36:03.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62259" autoAdjust="0"/>
  </p:normalViewPr>
  <p:slideViewPr>
    <p:cSldViewPr snapToGrid="0">
      <p:cViewPr varScale="1">
        <p:scale>
          <a:sx n="61" d="100"/>
          <a:sy n="61" d="100"/>
        </p:scale>
        <p:origin x="537" y="3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a Jedrzejewska | b.telligent" userId="244a9434-2581-45d8-895d-511a68b85077" providerId="ADAL" clId="{82A95F20-3A99-4142-882D-5B16D1017325}"/>
    <pc:docChg chg="undo custSel addSld delSld modSld sldOrd modSection">
      <pc:chgData name="Paulina Jedrzejewska | b.telligent" userId="244a9434-2581-45d8-895d-511a68b85077" providerId="ADAL" clId="{82A95F20-3A99-4142-882D-5B16D1017325}" dt="2024-02-23T09:36:03.284" v="512"/>
      <pc:docMkLst>
        <pc:docMk/>
      </pc:docMkLst>
      <pc:sldChg chg="modNotesTx">
        <pc:chgData name="Paulina Jedrzejewska | b.telligent" userId="244a9434-2581-45d8-895d-511a68b85077" providerId="ADAL" clId="{82A95F20-3A99-4142-882D-5B16D1017325}" dt="2024-02-22T07:16:08.390" v="39" actId="20577"/>
        <pc:sldMkLst>
          <pc:docMk/>
          <pc:sldMk cId="2264027336" sldId="257"/>
        </pc:sldMkLst>
      </pc:sldChg>
      <pc:sldChg chg="addSp delSp modSp mod modNotesTx">
        <pc:chgData name="Paulina Jedrzejewska | b.telligent" userId="244a9434-2581-45d8-895d-511a68b85077" providerId="ADAL" clId="{82A95F20-3A99-4142-882D-5B16D1017325}" dt="2024-02-23T07:34:14.143" v="208" actId="14100"/>
        <pc:sldMkLst>
          <pc:docMk/>
          <pc:sldMk cId="3695528617" sldId="263"/>
        </pc:sldMkLst>
        <pc:spChg chg="add del mod">
          <ac:chgData name="Paulina Jedrzejewska | b.telligent" userId="244a9434-2581-45d8-895d-511a68b85077" providerId="ADAL" clId="{82A95F20-3A99-4142-882D-5B16D1017325}" dt="2024-02-23T07:20:44.536" v="141"/>
          <ac:spMkLst>
            <pc:docMk/>
            <pc:sldMk cId="3695528617" sldId="263"/>
            <ac:spMk id="3" creationId="{5D3BE7A3-D616-191F-132B-F8A7C394A6D1}"/>
          </ac:spMkLst>
        </pc:spChg>
        <pc:spChg chg="add del">
          <ac:chgData name="Paulina Jedrzejewska | b.telligent" userId="244a9434-2581-45d8-895d-511a68b85077" providerId="ADAL" clId="{82A95F20-3A99-4142-882D-5B16D1017325}" dt="2024-02-23T07:20:56.592" v="143"/>
          <ac:spMkLst>
            <pc:docMk/>
            <pc:sldMk cId="3695528617" sldId="263"/>
            <ac:spMk id="4" creationId="{FF82F2CA-0ACE-ECCF-25AF-D0BD10D38D20}"/>
          </ac:spMkLst>
        </pc:spChg>
        <pc:spChg chg="add del">
          <ac:chgData name="Paulina Jedrzejewska | b.telligent" userId="244a9434-2581-45d8-895d-511a68b85077" providerId="ADAL" clId="{82A95F20-3A99-4142-882D-5B16D1017325}" dt="2024-02-23T07:20:59.892" v="147"/>
          <ac:spMkLst>
            <pc:docMk/>
            <pc:sldMk cId="3695528617" sldId="263"/>
            <ac:spMk id="5" creationId="{17613BC2-3B53-6085-568E-07A2E9A7BC73}"/>
          </ac:spMkLst>
        </pc:spChg>
        <pc:spChg chg="add del">
          <ac:chgData name="Paulina Jedrzejewska | b.telligent" userId="244a9434-2581-45d8-895d-511a68b85077" providerId="ADAL" clId="{82A95F20-3A99-4142-882D-5B16D1017325}" dt="2024-02-23T07:21:01.300" v="150" actId="22"/>
          <ac:spMkLst>
            <pc:docMk/>
            <pc:sldMk cId="3695528617" sldId="263"/>
            <ac:spMk id="7" creationId="{15DD3F13-3AFA-4F93-E8BF-5E3F6F17A27A}"/>
          </ac:spMkLst>
        </pc:spChg>
        <pc:spChg chg="add del">
          <ac:chgData name="Paulina Jedrzejewska | b.telligent" userId="244a9434-2581-45d8-895d-511a68b85077" providerId="ADAL" clId="{82A95F20-3A99-4142-882D-5B16D1017325}" dt="2024-02-23T07:21:16.563" v="152"/>
          <ac:spMkLst>
            <pc:docMk/>
            <pc:sldMk cId="3695528617" sldId="263"/>
            <ac:spMk id="8" creationId="{A785B6BC-D454-2E34-7E72-F9DA7AC00815}"/>
          </ac:spMkLst>
        </pc:spChg>
        <pc:spChg chg="del">
          <ac:chgData name="Paulina Jedrzejewska | b.telligent" userId="244a9434-2581-45d8-895d-511a68b85077" providerId="ADAL" clId="{82A95F20-3A99-4142-882D-5B16D1017325}" dt="2024-02-23T07:17:51.865" v="134" actId="478"/>
          <ac:spMkLst>
            <pc:docMk/>
            <pc:sldMk cId="3695528617" sldId="263"/>
            <ac:spMk id="13" creationId="{46996185-141D-A5FB-ED6E-B15FFD32E1C9}"/>
          </ac:spMkLst>
        </pc:spChg>
        <pc:spChg chg="del mod">
          <ac:chgData name="Paulina Jedrzejewska | b.telligent" userId="244a9434-2581-45d8-895d-511a68b85077" providerId="ADAL" clId="{82A95F20-3A99-4142-882D-5B16D1017325}" dt="2024-02-23T07:17:48.669" v="133" actId="478"/>
          <ac:spMkLst>
            <pc:docMk/>
            <pc:sldMk cId="3695528617" sldId="263"/>
            <ac:spMk id="14" creationId="{2C911383-6E01-841A-FF12-9341E3AE95CA}"/>
          </ac:spMkLst>
        </pc:spChg>
        <pc:spChg chg="del">
          <ac:chgData name="Paulina Jedrzejewska | b.telligent" userId="244a9434-2581-45d8-895d-511a68b85077" providerId="ADAL" clId="{82A95F20-3A99-4142-882D-5B16D1017325}" dt="2024-02-23T07:17:55.210" v="135" actId="478"/>
          <ac:spMkLst>
            <pc:docMk/>
            <pc:sldMk cId="3695528617" sldId="263"/>
            <ac:spMk id="15" creationId="{4B98F0A2-B96A-4DF5-4ED4-C7569F17745D}"/>
          </ac:spMkLst>
        </pc:spChg>
        <pc:picChg chg="add mod">
          <ac:chgData name="Paulina Jedrzejewska | b.telligent" userId="244a9434-2581-45d8-895d-511a68b85077" providerId="ADAL" clId="{82A95F20-3A99-4142-882D-5B16D1017325}" dt="2024-02-23T07:30:04.903" v="177" actId="207"/>
          <ac:picMkLst>
            <pc:docMk/>
            <pc:sldMk cId="3695528617" sldId="263"/>
            <ac:picMk id="12" creationId="{93603894-B94E-E149-6AAE-28CCB562B28C}"/>
          </ac:picMkLst>
        </pc:picChg>
        <pc:picChg chg="add del mod">
          <ac:chgData name="Paulina Jedrzejewska | b.telligent" userId="244a9434-2581-45d8-895d-511a68b85077" providerId="ADAL" clId="{82A95F20-3A99-4142-882D-5B16D1017325}" dt="2024-02-23T07:27:25.484" v="156" actId="478"/>
          <ac:picMkLst>
            <pc:docMk/>
            <pc:sldMk cId="3695528617" sldId="263"/>
            <ac:picMk id="16" creationId="{3DCB4BC5-CA32-29B9-F138-6F3F64B77E64}"/>
          </ac:picMkLst>
        </pc:picChg>
        <pc:picChg chg="add mod">
          <ac:chgData name="Paulina Jedrzejewska | b.telligent" userId="244a9434-2581-45d8-895d-511a68b85077" providerId="ADAL" clId="{82A95F20-3A99-4142-882D-5B16D1017325}" dt="2024-02-23T07:30:32.864" v="178" actId="207"/>
          <ac:picMkLst>
            <pc:docMk/>
            <pc:sldMk cId="3695528617" sldId="263"/>
            <ac:picMk id="17" creationId="{DEC607B3-6D62-9ADF-0553-20A1E114D964}"/>
          </ac:picMkLst>
        </pc:picChg>
        <pc:picChg chg="add del mod">
          <ac:chgData name="Paulina Jedrzejewska | b.telligent" userId="244a9434-2581-45d8-895d-511a68b85077" providerId="ADAL" clId="{82A95F20-3A99-4142-882D-5B16D1017325}" dt="2024-02-23T07:28:40.845" v="159"/>
          <ac:picMkLst>
            <pc:docMk/>
            <pc:sldMk cId="3695528617" sldId="263"/>
            <ac:picMk id="18" creationId="{8347ED62-37F6-352E-102D-F2367114ABA8}"/>
          </ac:picMkLst>
        </pc:picChg>
        <pc:picChg chg="add mod">
          <ac:chgData name="Paulina Jedrzejewska | b.telligent" userId="244a9434-2581-45d8-895d-511a68b85077" providerId="ADAL" clId="{82A95F20-3A99-4142-882D-5B16D1017325}" dt="2024-02-23T07:33:09.397" v="200" actId="1076"/>
          <ac:picMkLst>
            <pc:docMk/>
            <pc:sldMk cId="3695528617" sldId="263"/>
            <ac:picMk id="19" creationId="{C55ACA61-E713-21E3-E58D-BC75579D43C8}"/>
          </ac:picMkLst>
        </pc:picChg>
        <pc:picChg chg="add mod">
          <ac:chgData name="Paulina Jedrzejewska | b.telligent" userId="244a9434-2581-45d8-895d-511a68b85077" providerId="ADAL" clId="{82A95F20-3A99-4142-882D-5B16D1017325}" dt="2024-02-23T07:32:26.918" v="190" actId="1076"/>
          <ac:picMkLst>
            <pc:docMk/>
            <pc:sldMk cId="3695528617" sldId="263"/>
            <ac:picMk id="27" creationId="{8146C9E8-241F-4E04-0835-CC55B1BCB499}"/>
          </ac:picMkLst>
        </pc:picChg>
        <pc:picChg chg="add mod">
          <ac:chgData name="Paulina Jedrzejewska | b.telligent" userId="244a9434-2581-45d8-895d-511a68b85077" providerId="ADAL" clId="{82A95F20-3A99-4142-882D-5B16D1017325}" dt="2024-02-23T07:33:06.470" v="199" actId="1076"/>
          <ac:picMkLst>
            <pc:docMk/>
            <pc:sldMk cId="3695528617" sldId="263"/>
            <ac:picMk id="28" creationId="{5D714DEF-3450-053D-2007-1F9037D9D146}"/>
          </ac:picMkLst>
        </pc:picChg>
        <pc:picChg chg="add mod">
          <ac:chgData name="Paulina Jedrzejewska | b.telligent" userId="244a9434-2581-45d8-895d-511a68b85077" providerId="ADAL" clId="{82A95F20-3A99-4142-882D-5B16D1017325}" dt="2024-02-23T07:32:26.918" v="190" actId="1076"/>
          <ac:picMkLst>
            <pc:docMk/>
            <pc:sldMk cId="3695528617" sldId="263"/>
            <ac:picMk id="29" creationId="{1B5A2C56-3B23-53A5-6648-055AA614C0D8}"/>
          </ac:picMkLst>
        </pc:picChg>
        <pc:picChg chg="add mod">
          <ac:chgData name="Paulina Jedrzejewska | b.telligent" userId="244a9434-2581-45d8-895d-511a68b85077" providerId="ADAL" clId="{82A95F20-3A99-4142-882D-5B16D1017325}" dt="2024-02-23T07:33:46.852" v="207" actId="1076"/>
          <ac:picMkLst>
            <pc:docMk/>
            <pc:sldMk cId="3695528617" sldId="263"/>
            <ac:picMk id="41" creationId="{9165A3ED-CCFA-FBE4-E42F-C3EBDAB2B96C}"/>
          </ac:picMkLst>
        </pc:picChg>
        <pc:picChg chg="add mod">
          <ac:chgData name="Paulina Jedrzejewska | b.telligent" userId="244a9434-2581-45d8-895d-511a68b85077" providerId="ADAL" clId="{82A95F20-3A99-4142-882D-5B16D1017325}" dt="2024-02-23T07:33:46.852" v="207" actId="1076"/>
          <ac:picMkLst>
            <pc:docMk/>
            <pc:sldMk cId="3695528617" sldId="263"/>
            <ac:picMk id="42" creationId="{346FDC79-5A58-7444-E49B-EFBB1F7A1D63}"/>
          </ac:picMkLst>
        </pc:picChg>
        <pc:picChg chg="add mod">
          <ac:chgData name="Paulina Jedrzejewska | b.telligent" userId="244a9434-2581-45d8-895d-511a68b85077" providerId="ADAL" clId="{82A95F20-3A99-4142-882D-5B16D1017325}" dt="2024-02-23T07:33:46.852" v="207" actId="1076"/>
          <ac:picMkLst>
            <pc:docMk/>
            <pc:sldMk cId="3695528617" sldId="263"/>
            <ac:picMk id="43" creationId="{8C708035-9320-C36D-98AB-E021F80E12C0}"/>
          </ac:picMkLst>
        </pc:picChg>
        <pc:picChg chg="add mod">
          <ac:chgData name="Paulina Jedrzejewska | b.telligent" userId="244a9434-2581-45d8-895d-511a68b85077" providerId="ADAL" clId="{82A95F20-3A99-4142-882D-5B16D1017325}" dt="2024-02-23T07:29:46.569" v="176" actId="1076"/>
          <ac:picMkLst>
            <pc:docMk/>
            <pc:sldMk cId="3695528617" sldId="263"/>
            <ac:picMk id="1026" creationId="{FA0074AE-8363-C01A-7357-29417FEB8D28}"/>
          </ac:picMkLst>
        </pc:picChg>
        <pc:cxnChg chg="add mod">
          <ac:chgData name="Paulina Jedrzejewska | b.telligent" userId="244a9434-2581-45d8-895d-511a68b85077" providerId="ADAL" clId="{82A95F20-3A99-4142-882D-5B16D1017325}" dt="2024-02-23T07:34:14.143" v="208" actId="14100"/>
          <ac:cxnSpMkLst>
            <pc:docMk/>
            <pc:sldMk cId="3695528617" sldId="263"/>
            <ac:cxnSpMk id="21" creationId="{778D3C7C-4A55-7F07-2488-C86BF3506D57}"/>
          </ac:cxnSpMkLst>
        </pc:cxnChg>
        <pc:cxnChg chg="add mod">
          <ac:chgData name="Paulina Jedrzejewska | b.telligent" userId="244a9434-2581-45d8-895d-511a68b85077" providerId="ADAL" clId="{82A95F20-3A99-4142-882D-5B16D1017325}" dt="2024-02-23T07:31:21.602" v="185" actId="14100"/>
          <ac:cxnSpMkLst>
            <pc:docMk/>
            <pc:sldMk cId="3695528617" sldId="263"/>
            <ac:cxnSpMk id="22" creationId="{611D9CA0-0ED9-131A-CEF2-321ABE919956}"/>
          </ac:cxnSpMkLst>
        </pc:cxnChg>
        <pc:cxnChg chg="add mod">
          <ac:chgData name="Paulina Jedrzejewska | b.telligent" userId="244a9434-2581-45d8-895d-511a68b85077" providerId="ADAL" clId="{82A95F20-3A99-4142-882D-5B16D1017325}" dt="2024-02-23T07:33:06.470" v="199" actId="1076"/>
          <ac:cxnSpMkLst>
            <pc:docMk/>
            <pc:sldMk cId="3695528617" sldId="263"/>
            <ac:cxnSpMk id="30" creationId="{816F49E5-BAAE-D082-C3F5-C8C9297701C7}"/>
          </ac:cxnSpMkLst>
        </pc:cxnChg>
        <pc:cxnChg chg="add mod">
          <ac:chgData name="Paulina Jedrzejewska | b.telligent" userId="244a9434-2581-45d8-895d-511a68b85077" providerId="ADAL" clId="{82A95F20-3A99-4142-882D-5B16D1017325}" dt="2024-02-23T07:32:26.918" v="190" actId="1076"/>
          <ac:cxnSpMkLst>
            <pc:docMk/>
            <pc:sldMk cId="3695528617" sldId="263"/>
            <ac:cxnSpMk id="31" creationId="{A35A82C3-F2B3-B2EA-365B-98FE66D6C8A5}"/>
          </ac:cxnSpMkLst>
        </pc:cxnChg>
        <pc:cxnChg chg="add mod">
          <ac:chgData name="Paulina Jedrzejewska | b.telligent" userId="244a9434-2581-45d8-895d-511a68b85077" providerId="ADAL" clId="{82A95F20-3A99-4142-882D-5B16D1017325}" dt="2024-02-23T07:33:09.397" v="200" actId="1076"/>
          <ac:cxnSpMkLst>
            <pc:docMk/>
            <pc:sldMk cId="3695528617" sldId="263"/>
            <ac:cxnSpMk id="32" creationId="{56B575CE-BFB8-4DFC-785D-989011B53FE9}"/>
          </ac:cxnSpMkLst>
        </pc:cxnChg>
        <pc:cxnChg chg="add mod">
          <ac:chgData name="Paulina Jedrzejewska | b.telligent" userId="244a9434-2581-45d8-895d-511a68b85077" providerId="ADAL" clId="{82A95F20-3A99-4142-882D-5B16D1017325}" dt="2024-02-23T07:33:46.852" v="207" actId="1076"/>
          <ac:cxnSpMkLst>
            <pc:docMk/>
            <pc:sldMk cId="3695528617" sldId="263"/>
            <ac:cxnSpMk id="44" creationId="{3BF65BFC-2253-BBAA-7C12-65D8D4B4AB6B}"/>
          </ac:cxnSpMkLst>
        </pc:cxnChg>
        <pc:cxnChg chg="add mod">
          <ac:chgData name="Paulina Jedrzejewska | b.telligent" userId="244a9434-2581-45d8-895d-511a68b85077" providerId="ADAL" clId="{82A95F20-3A99-4142-882D-5B16D1017325}" dt="2024-02-23T07:33:46.852" v="207" actId="1076"/>
          <ac:cxnSpMkLst>
            <pc:docMk/>
            <pc:sldMk cId="3695528617" sldId="263"/>
            <ac:cxnSpMk id="45" creationId="{C6191E06-8391-3353-E5EB-CA9FF2C50171}"/>
          </ac:cxnSpMkLst>
        </pc:cxnChg>
      </pc:sldChg>
      <pc:sldChg chg="modNotesTx">
        <pc:chgData name="Paulina Jedrzejewska | b.telligent" userId="244a9434-2581-45d8-895d-511a68b85077" providerId="ADAL" clId="{82A95F20-3A99-4142-882D-5B16D1017325}" dt="2024-02-23T07:45:44.223" v="387"/>
        <pc:sldMkLst>
          <pc:docMk/>
          <pc:sldMk cId="2006704592" sldId="265"/>
        </pc:sldMkLst>
      </pc:sldChg>
      <pc:sldChg chg="addSp delSp modSp mod">
        <pc:chgData name="Paulina Jedrzejewska | b.telligent" userId="244a9434-2581-45d8-895d-511a68b85077" providerId="ADAL" clId="{82A95F20-3A99-4142-882D-5B16D1017325}" dt="2024-02-23T09:35:53.329" v="511" actId="1076"/>
        <pc:sldMkLst>
          <pc:docMk/>
          <pc:sldMk cId="2091153760" sldId="297"/>
        </pc:sldMkLst>
        <pc:spChg chg="add mod ord">
          <ac:chgData name="Paulina Jedrzejewska | b.telligent" userId="244a9434-2581-45d8-895d-511a68b85077" providerId="ADAL" clId="{82A95F20-3A99-4142-882D-5B16D1017325}" dt="2024-02-23T09:35:53.329" v="511" actId="1076"/>
          <ac:spMkLst>
            <pc:docMk/>
            <pc:sldMk cId="2091153760" sldId="297"/>
            <ac:spMk id="2" creationId="{C79B2660-69BD-41FD-A59F-28A3BC4AFCCE}"/>
          </ac:spMkLst>
        </pc:spChg>
        <pc:spChg chg="mod">
          <ac:chgData name="Paulina Jedrzejewska | b.telligent" userId="244a9434-2581-45d8-895d-511a68b85077" providerId="ADAL" clId="{82A95F20-3A99-4142-882D-5B16D1017325}" dt="2024-02-23T09:35:53.329" v="511" actId="1076"/>
          <ac:spMkLst>
            <pc:docMk/>
            <pc:sldMk cId="2091153760" sldId="297"/>
            <ac:spMk id="4" creationId="{60424332-9A58-5C8F-EC32-450498668D4D}"/>
          </ac:spMkLst>
        </pc:spChg>
        <pc:spChg chg="add del mod">
          <ac:chgData name="Paulina Jedrzejewska | b.telligent" userId="244a9434-2581-45d8-895d-511a68b85077" providerId="ADAL" clId="{82A95F20-3A99-4142-882D-5B16D1017325}" dt="2024-02-23T09:35:40.024" v="508"/>
          <ac:spMkLst>
            <pc:docMk/>
            <pc:sldMk cId="2091153760" sldId="297"/>
            <ac:spMk id="5" creationId="{82BD2EBE-7CC1-5832-9199-FCFE2E3253FD}"/>
          </ac:spMkLst>
        </pc:spChg>
        <pc:picChg chg="add del mod">
          <ac:chgData name="Paulina Jedrzejewska | b.telligent" userId="244a9434-2581-45d8-895d-511a68b85077" providerId="ADAL" clId="{82A95F20-3A99-4142-882D-5B16D1017325}" dt="2024-02-23T09:35:40.024" v="508"/>
          <ac:picMkLst>
            <pc:docMk/>
            <pc:sldMk cId="2091153760" sldId="297"/>
            <ac:picMk id="3" creationId="{5CD73ED5-216E-C86B-61F8-E7B2C9748A04}"/>
          </ac:picMkLst>
        </pc:picChg>
        <pc:picChg chg="add del mod">
          <ac:chgData name="Paulina Jedrzejewska | b.telligent" userId="244a9434-2581-45d8-895d-511a68b85077" providerId="ADAL" clId="{82A95F20-3A99-4142-882D-5B16D1017325}" dt="2024-02-23T09:35:40.024" v="508"/>
          <ac:picMkLst>
            <pc:docMk/>
            <pc:sldMk cId="2091153760" sldId="297"/>
            <ac:picMk id="6" creationId="{FDA3A53B-CB4E-7A2B-3DAB-1C5509B4F399}"/>
          </ac:picMkLst>
        </pc:picChg>
        <pc:picChg chg="mod">
          <ac:chgData name="Paulina Jedrzejewska | b.telligent" userId="244a9434-2581-45d8-895d-511a68b85077" providerId="ADAL" clId="{82A95F20-3A99-4142-882D-5B16D1017325}" dt="2024-02-23T09:35:47.550" v="510" actId="1076"/>
          <ac:picMkLst>
            <pc:docMk/>
            <pc:sldMk cId="2091153760" sldId="297"/>
            <ac:picMk id="1026" creationId="{131F688D-D6A4-DEB7-9A2B-1BFE9B83C8E6}"/>
          </ac:picMkLst>
        </pc:picChg>
      </pc:sldChg>
      <pc:sldChg chg="modNotesTx">
        <pc:chgData name="Paulina Jedrzejewska | b.telligent" userId="244a9434-2581-45d8-895d-511a68b85077" providerId="ADAL" clId="{82A95F20-3A99-4142-882D-5B16D1017325}" dt="2024-02-23T07:44:59.635" v="377"/>
        <pc:sldMkLst>
          <pc:docMk/>
          <pc:sldMk cId="1533255844" sldId="299"/>
        </pc:sldMkLst>
      </pc:sldChg>
      <pc:sldChg chg="modNotesTx">
        <pc:chgData name="Paulina Jedrzejewska | b.telligent" userId="244a9434-2581-45d8-895d-511a68b85077" providerId="ADAL" clId="{82A95F20-3A99-4142-882D-5B16D1017325}" dt="2024-02-23T07:45:27.948" v="384"/>
        <pc:sldMkLst>
          <pc:docMk/>
          <pc:sldMk cId="1174749279" sldId="300"/>
        </pc:sldMkLst>
      </pc:sldChg>
      <pc:sldChg chg="modSp del mod">
        <pc:chgData name="Paulina Jedrzejewska | b.telligent" userId="244a9434-2581-45d8-895d-511a68b85077" providerId="ADAL" clId="{82A95F20-3A99-4142-882D-5B16D1017325}" dt="2024-02-23T08:40:05.895" v="442" actId="47"/>
        <pc:sldMkLst>
          <pc:docMk/>
          <pc:sldMk cId="1900125687" sldId="303"/>
        </pc:sldMkLst>
        <pc:spChg chg="mod">
          <ac:chgData name="Paulina Jedrzejewska | b.telligent" userId="244a9434-2581-45d8-895d-511a68b85077" providerId="ADAL" clId="{82A95F20-3A99-4142-882D-5B16D1017325}" dt="2024-02-23T08:39:16.503" v="435" actId="1076"/>
          <ac:spMkLst>
            <pc:docMk/>
            <pc:sldMk cId="1900125687" sldId="303"/>
            <ac:spMk id="3" creationId="{920186AF-AD2E-2C7C-7C05-AD47991F4A89}"/>
          </ac:spMkLst>
        </pc:spChg>
      </pc:sldChg>
      <pc:sldChg chg="modSp del mod">
        <pc:chgData name="Paulina Jedrzejewska | b.telligent" userId="244a9434-2581-45d8-895d-511a68b85077" providerId="ADAL" clId="{82A95F20-3A99-4142-882D-5B16D1017325}" dt="2024-02-23T08:48:34.895" v="481" actId="47"/>
        <pc:sldMkLst>
          <pc:docMk/>
          <pc:sldMk cId="401221525" sldId="304"/>
        </pc:sldMkLst>
        <pc:spChg chg="mod">
          <ac:chgData name="Paulina Jedrzejewska | b.telligent" userId="244a9434-2581-45d8-895d-511a68b85077" providerId="ADAL" clId="{82A95F20-3A99-4142-882D-5B16D1017325}" dt="2024-02-23T08:47:40.679" v="472" actId="1076"/>
          <ac:spMkLst>
            <pc:docMk/>
            <pc:sldMk cId="401221525" sldId="304"/>
            <ac:spMk id="3" creationId="{920186AF-AD2E-2C7C-7C05-AD47991F4A89}"/>
          </ac:spMkLst>
        </pc:spChg>
      </pc:sldChg>
      <pc:sldChg chg="del">
        <pc:chgData name="Paulina Jedrzejewska | b.telligent" userId="244a9434-2581-45d8-895d-511a68b85077" providerId="ADAL" clId="{82A95F20-3A99-4142-882D-5B16D1017325}" dt="2024-02-23T08:49:49.078" v="493" actId="47"/>
        <pc:sldMkLst>
          <pc:docMk/>
          <pc:sldMk cId="1032275153" sldId="305"/>
        </pc:sldMkLst>
      </pc:sldChg>
      <pc:sldChg chg="modNotesTx">
        <pc:chgData name="Paulina Jedrzejewska | b.telligent" userId="244a9434-2581-45d8-895d-511a68b85077" providerId="ADAL" clId="{82A95F20-3A99-4142-882D-5B16D1017325}" dt="2024-02-23T07:43:22.501" v="373" actId="20577"/>
        <pc:sldMkLst>
          <pc:docMk/>
          <pc:sldMk cId="1499914406" sldId="306"/>
        </pc:sldMkLst>
      </pc:sldChg>
      <pc:sldChg chg="modSp add mod ord modNotesTx">
        <pc:chgData name="Paulina Jedrzejewska | b.telligent" userId="244a9434-2581-45d8-895d-511a68b85077" providerId="ADAL" clId="{82A95F20-3A99-4142-882D-5B16D1017325}" dt="2024-02-23T08:38:09" v="429" actId="20577"/>
        <pc:sldMkLst>
          <pc:docMk/>
          <pc:sldMk cId="3371860382" sldId="309"/>
        </pc:sldMkLst>
        <pc:spChg chg="mod">
          <ac:chgData name="Paulina Jedrzejewska | b.telligent" userId="244a9434-2581-45d8-895d-511a68b85077" providerId="ADAL" clId="{82A95F20-3A99-4142-882D-5B16D1017325}" dt="2024-02-22T08:37:55.994" v="89" actId="20577"/>
          <ac:spMkLst>
            <pc:docMk/>
            <pc:sldMk cId="3371860382" sldId="309"/>
            <ac:spMk id="2" creationId="{CC1BB664-9E52-231A-239D-05BFB2EB2201}"/>
          </ac:spMkLst>
        </pc:spChg>
      </pc:sldChg>
      <pc:sldChg chg="modSp add mod modNotesTx">
        <pc:chgData name="Paulina Jedrzejewska | b.telligent" userId="244a9434-2581-45d8-895d-511a68b85077" providerId="ADAL" clId="{82A95F20-3A99-4142-882D-5B16D1017325}" dt="2024-02-23T07:51:23.404" v="416" actId="20577"/>
        <pc:sldMkLst>
          <pc:docMk/>
          <pc:sldMk cId="1887564345" sldId="310"/>
        </pc:sldMkLst>
        <pc:spChg chg="mod">
          <ac:chgData name="Paulina Jedrzejewska | b.telligent" userId="244a9434-2581-45d8-895d-511a68b85077" providerId="ADAL" clId="{82A95F20-3A99-4142-882D-5B16D1017325}" dt="2024-02-23T07:51:06.270" v="396" actId="20577"/>
          <ac:spMkLst>
            <pc:docMk/>
            <pc:sldMk cId="1887564345" sldId="310"/>
            <ac:spMk id="2" creationId="{CC1BB664-9E52-231A-239D-05BFB2EB2201}"/>
          </ac:spMkLst>
        </pc:spChg>
      </pc:sldChg>
      <pc:sldChg chg="addSp delSp modSp new mod modClrScheme chgLayout">
        <pc:chgData name="Paulina Jedrzejewska | b.telligent" userId="244a9434-2581-45d8-895d-511a68b85077" providerId="ADAL" clId="{82A95F20-3A99-4142-882D-5B16D1017325}" dt="2024-02-23T08:37:33.542" v="427" actId="1076"/>
        <pc:sldMkLst>
          <pc:docMk/>
          <pc:sldMk cId="2307027570" sldId="311"/>
        </pc:sldMkLst>
        <pc:spChg chg="del">
          <ac:chgData name="Paulina Jedrzejewska | b.telligent" userId="244a9434-2581-45d8-895d-511a68b85077" providerId="ADAL" clId="{82A95F20-3A99-4142-882D-5B16D1017325}" dt="2024-02-23T08:29:59.637" v="418" actId="700"/>
          <ac:spMkLst>
            <pc:docMk/>
            <pc:sldMk cId="2307027570" sldId="311"/>
            <ac:spMk id="2" creationId="{624061A9-BDC6-BD8F-3470-C37AC310A145}"/>
          </ac:spMkLst>
        </pc:spChg>
        <pc:spChg chg="del">
          <ac:chgData name="Paulina Jedrzejewska | b.telligent" userId="244a9434-2581-45d8-895d-511a68b85077" providerId="ADAL" clId="{82A95F20-3A99-4142-882D-5B16D1017325}" dt="2024-02-23T08:29:59.637" v="418" actId="700"/>
          <ac:spMkLst>
            <pc:docMk/>
            <pc:sldMk cId="2307027570" sldId="311"/>
            <ac:spMk id="3" creationId="{FE859131-A4F3-29D5-A5F4-10008543588E}"/>
          </ac:spMkLst>
        </pc:spChg>
        <pc:picChg chg="add mod">
          <ac:chgData name="Paulina Jedrzejewska | b.telligent" userId="244a9434-2581-45d8-895d-511a68b85077" providerId="ADAL" clId="{82A95F20-3A99-4142-882D-5B16D1017325}" dt="2024-02-23T08:37:33.542" v="427" actId="1076"/>
          <ac:picMkLst>
            <pc:docMk/>
            <pc:sldMk cId="2307027570" sldId="311"/>
            <ac:picMk id="2050" creationId="{E53EBE0B-279E-8066-B5A6-0C9769D94265}"/>
          </ac:picMkLst>
        </pc:picChg>
        <pc:picChg chg="add mod">
          <ac:chgData name="Paulina Jedrzejewska | b.telligent" userId="244a9434-2581-45d8-895d-511a68b85077" providerId="ADAL" clId="{82A95F20-3A99-4142-882D-5B16D1017325}" dt="2024-02-23T08:37:27.414" v="426" actId="1076"/>
          <ac:picMkLst>
            <pc:docMk/>
            <pc:sldMk cId="2307027570" sldId="311"/>
            <ac:picMk id="2052" creationId="{77F0F811-05D6-2C5A-6753-D45B6352A60F}"/>
          </ac:picMkLst>
        </pc:picChg>
      </pc:sldChg>
      <pc:sldChg chg="addSp modSp add mod modAnim modNotesTx">
        <pc:chgData name="Paulina Jedrzejewska | b.telligent" userId="244a9434-2581-45d8-895d-511a68b85077" providerId="ADAL" clId="{82A95F20-3A99-4142-882D-5B16D1017325}" dt="2024-02-23T08:40:02.637" v="441" actId="1076"/>
        <pc:sldMkLst>
          <pc:docMk/>
          <pc:sldMk cId="2447281092" sldId="312"/>
        </pc:sldMkLst>
        <pc:spChg chg="mod">
          <ac:chgData name="Paulina Jedrzejewska | b.telligent" userId="244a9434-2581-45d8-895d-511a68b85077" providerId="ADAL" clId="{82A95F20-3A99-4142-882D-5B16D1017325}" dt="2024-02-23T08:38:49.580" v="432"/>
          <ac:spMkLst>
            <pc:docMk/>
            <pc:sldMk cId="2447281092" sldId="312"/>
            <ac:spMk id="2" creationId="{A64ADB0D-286A-D583-A981-1556B02F5A49}"/>
          </ac:spMkLst>
        </pc:spChg>
        <pc:spChg chg="add mod">
          <ac:chgData name="Paulina Jedrzejewska | b.telligent" userId="244a9434-2581-45d8-895d-511a68b85077" providerId="ADAL" clId="{82A95F20-3A99-4142-882D-5B16D1017325}" dt="2024-02-23T08:40:02.637" v="441" actId="1076"/>
          <ac:spMkLst>
            <pc:docMk/>
            <pc:sldMk cId="2447281092" sldId="312"/>
            <ac:spMk id="3" creationId="{923E1411-CFBB-0646-0F1F-7BF804CA2726}"/>
          </ac:spMkLst>
        </pc:spChg>
        <pc:spChg chg="mod">
          <ac:chgData name="Paulina Jedrzejewska | b.telligent" userId="244a9434-2581-45d8-895d-511a68b85077" providerId="ADAL" clId="{82A95F20-3A99-4142-882D-5B16D1017325}" dt="2024-02-23T08:38:40.064" v="431"/>
          <ac:spMkLst>
            <pc:docMk/>
            <pc:sldMk cId="2447281092" sldId="312"/>
            <ac:spMk id="4" creationId="{825CBD6C-BEAD-D0A5-5731-0D829E5C28E4}"/>
          </ac:spMkLst>
        </pc:spChg>
        <pc:spChg chg="mod">
          <ac:chgData name="Paulina Jedrzejewska | b.telligent" userId="244a9434-2581-45d8-895d-511a68b85077" providerId="ADAL" clId="{82A95F20-3A99-4142-882D-5B16D1017325}" dt="2024-02-23T08:39:00.381" v="433"/>
          <ac:spMkLst>
            <pc:docMk/>
            <pc:sldMk cId="2447281092" sldId="312"/>
            <ac:spMk id="5" creationId="{FDF28538-0485-60EF-3E6F-9D1902CE477D}"/>
          </ac:spMkLst>
        </pc:spChg>
        <pc:spChg chg="mod">
          <ac:chgData name="Paulina Jedrzejewska | b.telligent" userId="244a9434-2581-45d8-895d-511a68b85077" providerId="ADAL" clId="{82A95F20-3A99-4142-882D-5B16D1017325}" dt="2024-02-23T08:39:11.668" v="434"/>
          <ac:spMkLst>
            <pc:docMk/>
            <pc:sldMk cId="2447281092" sldId="312"/>
            <ac:spMk id="6" creationId="{6DA6813F-352E-81B5-F2E3-7A5977F80D14}"/>
          </ac:spMkLst>
        </pc:spChg>
        <pc:spChg chg="mod">
          <ac:chgData name="Paulina Jedrzejewska | b.telligent" userId="244a9434-2581-45d8-895d-511a68b85077" providerId="ADAL" clId="{82A95F20-3A99-4142-882D-5B16D1017325}" dt="2024-02-23T08:39:24.063" v="436"/>
          <ac:spMkLst>
            <pc:docMk/>
            <pc:sldMk cId="2447281092" sldId="312"/>
            <ac:spMk id="7" creationId="{5D322841-C9B6-98ED-F7FF-737AC2D73F5E}"/>
          </ac:spMkLst>
        </pc:spChg>
      </pc:sldChg>
      <pc:sldChg chg="add modNotesTx">
        <pc:chgData name="Paulina Jedrzejewska | b.telligent" userId="244a9434-2581-45d8-895d-511a68b85077" providerId="ADAL" clId="{82A95F20-3A99-4142-882D-5B16D1017325}" dt="2024-02-23T08:47:05.696" v="469" actId="20577"/>
        <pc:sldMkLst>
          <pc:docMk/>
          <pc:sldMk cId="3397682562" sldId="313"/>
        </pc:sldMkLst>
      </pc:sldChg>
      <pc:sldChg chg="delSp modSp add mod delAnim modNotesTx">
        <pc:chgData name="Paulina Jedrzejewska | b.telligent" userId="244a9434-2581-45d8-895d-511a68b85077" providerId="ADAL" clId="{82A95F20-3A99-4142-882D-5B16D1017325}" dt="2024-02-23T08:48:30.661" v="480"/>
        <pc:sldMkLst>
          <pc:docMk/>
          <pc:sldMk cId="969592360" sldId="314"/>
        </pc:sldMkLst>
        <pc:spChg chg="mod">
          <ac:chgData name="Paulina Jedrzejewska | b.telligent" userId="244a9434-2581-45d8-895d-511a68b85077" providerId="ADAL" clId="{82A95F20-3A99-4142-882D-5B16D1017325}" dt="2024-02-23T08:47:35.712" v="471"/>
          <ac:spMkLst>
            <pc:docMk/>
            <pc:sldMk cId="969592360" sldId="314"/>
            <ac:spMk id="2" creationId="{A64ADB0D-286A-D583-A981-1556B02F5A49}"/>
          </ac:spMkLst>
        </pc:spChg>
        <pc:spChg chg="del">
          <ac:chgData name="Paulina Jedrzejewska | b.telligent" userId="244a9434-2581-45d8-895d-511a68b85077" providerId="ADAL" clId="{82A95F20-3A99-4142-882D-5B16D1017325}" dt="2024-02-23T08:48:23.638" v="479" actId="478"/>
          <ac:spMkLst>
            <pc:docMk/>
            <pc:sldMk cId="969592360" sldId="314"/>
            <ac:spMk id="3" creationId="{923E1411-CFBB-0646-0F1F-7BF804CA2726}"/>
          </ac:spMkLst>
        </pc:spChg>
        <pc:spChg chg="mod">
          <ac:chgData name="Paulina Jedrzejewska | b.telligent" userId="244a9434-2581-45d8-895d-511a68b85077" providerId="ADAL" clId="{82A95F20-3A99-4142-882D-5B16D1017325}" dt="2024-02-23T08:48:03.524" v="475" actId="20577"/>
          <ac:spMkLst>
            <pc:docMk/>
            <pc:sldMk cId="969592360" sldId="314"/>
            <ac:spMk id="4" creationId="{825CBD6C-BEAD-D0A5-5731-0D829E5C28E4}"/>
          </ac:spMkLst>
        </pc:spChg>
        <pc:spChg chg="mod">
          <ac:chgData name="Paulina Jedrzejewska | b.telligent" userId="244a9434-2581-45d8-895d-511a68b85077" providerId="ADAL" clId="{82A95F20-3A99-4142-882D-5B16D1017325}" dt="2024-02-23T08:47:57.229" v="474"/>
          <ac:spMkLst>
            <pc:docMk/>
            <pc:sldMk cId="969592360" sldId="314"/>
            <ac:spMk id="5" creationId="{FDF28538-0485-60EF-3E6F-9D1902CE477D}"/>
          </ac:spMkLst>
        </pc:spChg>
        <pc:spChg chg="mod">
          <ac:chgData name="Paulina Jedrzejewska | b.telligent" userId="244a9434-2581-45d8-895d-511a68b85077" providerId="ADAL" clId="{82A95F20-3A99-4142-882D-5B16D1017325}" dt="2024-02-23T08:48:17.039" v="477" actId="20577"/>
          <ac:spMkLst>
            <pc:docMk/>
            <pc:sldMk cId="969592360" sldId="314"/>
            <ac:spMk id="6" creationId="{6DA6813F-352E-81B5-F2E3-7A5977F80D14}"/>
          </ac:spMkLst>
        </pc:spChg>
        <pc:spChg chg="del">
          <ac:chgData name="Paulina Jedrzejewska | b.telligent" userId="244a9434-2581-45d8-895d-511a68b85077" providerId="ADAL" clId="{82A95F20-3A99-4142-882D-5B16D1017325}" dt="2024-02-23T08:48:20.745" v="478" actId="478"/>
          <ac:spMkLst>
            <pc:docMk/>
            <pc:sldMk cId="969592360" sldId="314"/>
            <ac:spMk id="7" creationId="{5D322841-C9B6-98ED-F7FF-737AC2D73F5E}"/>
          </ac:spMkLst>
        </pc:spChg>
      </pc:sldChg>
      <pc:sldChg chg="delSp modSp add mod ord delAnim modNotesTx">
        <pc:chgData name="Paulina Jedrzejewska | b.telligent" userId="244a9434-2581-45d8-895d-511a68b85077" providerId="ADAL" clId="{82A95F20-3A99-4142-882D-5B16D1017325}" dt="2024-02-23T08:49:47.265" v="492" actId="6549"/>
        <pc:sldMkLst>
          <pc:docMk/>
          <pc:sldMk cId="3299412549" sldId="315"/>
        </pc:sldMkLst>
        <pc:spChg chg="mod">
          <ac:chgData name="Paulina Jedrzejewska | b.telligent" userId="244a9434-2581-45d8-895d-511a68b85077" providerId="ADAL" clId="{82A95F20-3A99-4142-882D-5B16D1017325}" dt="2024-02-23T08:49:03.744" v="486"/>
          <ac:spMkLst>
            <pc:docMk/>
            <pc:sldMk cId="3299412549" sldId="315"/>
            <ac:spMk id="2" creationId="{A64ADB0D-286A-D583-A981-1556B02F5A49}"/>
          </ac:spMkLst>
        </pc:spChg>
        <pc:spChg chg="del">
          <ac:chgData name="Paulina Jedrzejewska | b.telligent" userId="244a9434-2581-45d8-895d-511a68b85077" providerId="ADAL" clId="{82A95F20-3A99-4142-882D-5B16D1017325}" dt="2024-02-23T08:49:41.297" v="491" actId="478"/>
          <ac:spMkLst>
            <pc:docMk/>
            <pc:sldMk cId="3299412549" sldId="315"/>
            <ac:spMk id="3" creationId="{923E1411-CFBB-0646-0F1F-7BF804CA2726}"/>
          </ac:spMkLst>
        </pc:spChg>
        <pc:spChg chg="mod">
          <ac:chgData name="Paulina Jedrzejewska | b.telligent" userId="244a9434-2581-45d8-895d-511a68b85077" providerId="ADAL" clId="{82A95F20-3A99-4142-882D-5B16D1017325}" dt="2024-02-23T08:49:18.025" v="488" actId="20577"/>
          <ac:spMkLst>
            <pc:docMk/>
            <pc:sldMk cId="3299412549" sldId="315"/>
            <ac:spMk id="4" creationId="{825CBD6C-BEAD-D0A5-5731-0D829E5C28E4}"/>
          </ac:spMkLst>
        </pc:spChg>
        <pc:spChg chg="mod">
          <ac:chgData name="Paulina Jedrzejewska | b.telligent" userId="244a9434-2581-45d8-895d-511a68b85077" providerId="ADAL" clId="{82A95F20-3A99-4142-882D-5B16D1017325}" dt="2024-02-23T08:49:12.995" v="487"/>
          <ac:spMkLst>
            <pc:docMk/>
            <pc:sldMk cId="3299412549" sldId="315"/>
            <ac:spMk id="5" creationId="{FDF28538-0485-60EF-3E6F-9D1902CE477D}"/>
          </ac:spMkLst>
        </pc:spChg>
        <pc:spChg chg="mod">
          <ac:chgData name="Paulina Jedrzejewska | b.telligent" userId="244a9434-2581-45d8-895d-511a68b85077" providerId="ADAL" clId="{82A95F20-3A99-4142-882D-5B16D1017325}" dt="2024-02-23T08:49:29.545" v="489"/>
          <ac:spMkLst>
            <pc:docMk/>
            <pc:sldMk cId="3299412549" sldId="315"/>
            <ac:spMk id="6" creationId="{6DA6813F-352E-81B5-F2E3-7A5977F80D14}"/>
          </ac:spMkLst>
        </pc:spChg>
        <pc:spChg chg="mod">
          <ac:chgData name="Paulina Jedrzejewska | b.telligent" userId="244a9434-2581-45d8-895d-511a68b85077" providerId="ADAL" clId="{82A95F20-3A99-4142-882D-5B16D1017325}" dt="2024-02-23T08:49:39.211" v="490"/>
          <ac:spMkLst>
            <pc:docMk/>
            <pc:sldMk cId="3299412549" sldId="315"/>
            <ac:spMk id="7" creationId="{5D322841-C9B6-98ED-F7FF-737AC2D73F5E}"/>
          </ac:spMkLst>
        </pc:spChg>
      </pc:sldChg>
      <pc:sldChg chg="add setBg">
        <pc:chgData name="Paulina Jedrzejewska | b.telligent" userId="244a9434-2581-45d8-895d-511a68b85077" providerId="ADAL" clId="{82A95F20-3A99-4142-882D-5B16D1017325}" dt="2024-02-23T09:34:34.879" v="504"/>
        <pc:sldMkLst>
          <pc:docMk/>
          <pc:sldMk cId="1202994495" sldId="341"/>
        </pc:sldMkLst>
      </pc:sldChg>
      <pc:sldChg chg="add setBg">
        <pc:chgData name="Paulina Jedrzejewska | b.telligent" userId="244a9434-2581-45d8-895d-511a68b85077" providerId="ADAL" clId="{82A95F20-3A99-4142-882D-5B16D1017325}" dt="2024-02-23T09:36:03.284" v="512"/>
        <pc:sldMkLst>
          <pc:docMk/>
          <pc:sldMk cId="593401955" sldId="342"/>
        </pc:sldMkLst>
      </pc:sldChg>
    </pc:docChg>
  </pc:docChgLst>
  <pc:docChgLst>
    <pc:chgData name="Paulina Jedrzejewska | b.telligent" userId="244a9434-2581-45d8-895d-511a68b85077" providerId="ADAL" clId="{A77911A1-7A80-4E89-A0CA-A46DE332B018}"/>
    <pc:docChg chg="undo redo custSel addSld delSld modSld sldOrd">
      <pc:chgData name="Paulina Jedrzejewska | b.telligent" userId="244a9434-2581-45d8-895d-511a68b85077" providerId="ADAL" clId="{A77911A1-7A80-4E89-A0CA-A46DE332B018}" dt="2023-10-30T12:39:50.291" v="694"/>
      <pc:docMkLst>
        <pc:docMk/>
      </pc:docMkLst>
      <pc:sldChg chg="modSp mod">
        <pc:chgData name="Paulina Jedrzejewska | b.telligent" userId="244a9434-2581-45d8-895d-511a68b85077" providerId="ADAL" clId="{A77911A1-7A80-4E89-A0CA-A46DE332B018}" dt="2023-10-17T06:33:32.681" v="60" actId="33524"/>
        <pc:sldMkLst>
          <pc:docMk/>
          <pc:sldMk cId="1461417107" sldId="260"/>
        </pc:sldMkLst>
        <pc:spChg chg="mod">
          <ac:chgData name="Paulina Jedrzejewska | b.telligent" userId="244a9434-2581-45d8-895d-511a68b85077" providerId="ADAL" clId="{A77911A1-7A80-4E89-A0CA-A46DE332B018}" dt="2023-10-17T06:33:28.150" v="59" actId="790"/>
          <ac:spMkLst>
            <pc:docMk/>
            <pc:sldMk cId="1461417107" sldId="260"/>
            <ac:spMk id="4" creationId="{8F2C69D0-7552-88EE-3E68-6627C8515926}"/>
          </ac:spMkLst>
        </pc:spChg>
        <pc:spChg chg="mod">
          <ac:chgData name="Paulina Jedrzejewska | b.telligent" userId="244a9434-2581-45d8-895d-511a68b85077" providerId="ADAL" clId="{A77911A1-7A80-4E89-A0CA-A46DE332B018}" dt="2023-10-17T06:33:32.681" v="60" actId="33524"/>
          <ac:spMkLst>
            <pc:docMk/>
            <pc:sldMk cId="1461417107" sldId="260"/>
            <ac:spMk id="6" creationId="{C4B7FAD2-E642-D6F0-6B18-FCBE85869245}"/>
          </ac:spMkLst>
        </pc:spChg>
      </pc:sldChg>
      <pc:sldChg chg="modSp mod">
        <pc:chgData name="Paulina Jedrzejewska | b.telligent" userId="244a9434-2581-45d8-895d-511a68b85077" providerId="ADAL" clId="{A77911A1-7A80-4E89-A0CA-A46DE332B018}" dt="2023-10-17T06:37:03.266" v="97" actId="20577"/>
        <pc:sldMkLst>
          <pc:docMk/>
          <pc:sldMk cId="4052166389" sldId="261"/>
        </pc:sldMkLst>
        <pc:spChg chg="mod">
          <ac:chgData name="Paulina Jedrzejewska | b.telligent" userId="244a9434-2581-45d8-895d-511a68b85077" providerId="ADAL" clId="{A77911A1-7A80-4E89-A0CA-A46DE332B018}" dt="2023-10-17T06:37:03.266" v="97" actId="20577"/>
          <ac:spMkLst>
            <pc:docMk/>
            <pc:sldMk cId="4052166389" sldId="261"/>
            <ac:spMk id="6" creationId="{822AA310-1640-1494-0381-F77613BDB574}"/>
          </ac:spMkLst>
        </pc:spChg>
      </pc:sldChg>
      <pc:sldChg chg="addSp delSp modSp mod modAnim delCm">
        <pc:chgData name="Paulina Jedrzejewska | b.telligent" userId="244a9434-2581-45d8-895d-511a68b85077" providerId="ADAL" clId="{A77911A1-7A80-4E89-A0CA-A46DE332B018}" dt="2023-10-17T06:37:23.254" v="107" actId="20577"/>
        <pc:sldMkLst>
          <pc:docMk/>
          <pc:sldMk cId="3695528617" sldId="263"/>
        </pc:sldMkLst>
        <pc:spChg chg="mod">
          <ac:chgData name="Paulina Jedrzejewska | b.telligent" userId="244a9434-2581-45d8-895d-511a68b85077" providerId="ADAL" clId="{A77911A1-7A80-4E89-A0CA-A46DE332B018}" dt="2023-10-17T06:37:23.254" v="107" actId="20577"/>
          <ac:spMkLst>
            <pc:docMk/>
            <pc:sldMk cId="3695528617" sldId="263"/>
            <ac:spMk id="2" creationId="{A64ADB0D-286A-D583-A981-1556B02F5A49}"/>
          </ac:spMkLst>
        </pc:spChg>
        <pc:spChg chg="del mod">
          <ac:chgData name="Paulina Jedrzejewska | b.telligent" userId="244a9434-2581-45d8-895d-511a68b85077" providerId="ADAL" clId="{A77911A1-7A80-4E89-A0CA-A46DE332B018}" dt="2023-10-17T06:23:41.382" v="18" actId="478"/>
          <ac:spMkLst>
            <pc:docMk/>
            <pc:sldMk cId="3695528617" sldId="263"/>
            <ac:spMk id="3" creationId="{67403C19-6CE4-A213-99A6-D771776E0B1F}"/>
          </ac:spMkLst>
        </pc:spChg>
        <pc:spChg chg="add mod">
          <ac:chgData name="Paulina Jedrzejewska | b.telligent" userId="244a9434-2581-45d8-895d-511a68b85077" providerId="ADAL" clId="{A77911A1-7A80-4E89-A0CA-A46DE332B018}" dt="2023-10-17T06:27:02.232" v="44" actId="20577"/>
          <ac:spMkLst>
            <pc:docMk/>
            <pc:sldMk cId="3695528617" sldId="263"/>
            <ac:spMk id="4" creationId="{C3F7EE8A-0A4F-C06C-7CFC-32F23A13A6C3}"/>
          </ac:spMkLst>
        </pc:spChg>
        <pc:spChg chg="add mod">
          <ac:chgData name="Paulina Jedrzejewska | b.telligent" userId="244a9434-2581-45d8-895d-511a68b85077" providerId="ADAL" clId="{A77911A1-7A80-4E89-A0CA-A46DE332B018}" dt="2023-10-17T06:26:47.848" v="42" actId="20577"/>
          <ac:spMkLst>
            <pc:docMk/>
            <pc:sldMk cId="3695528617" sldId="263"/>
            <ac:spMk id="5" creationId="{3AC42D7B-864E-ED25-7ABE-CAD59A1E1D98}"/>
          </ac:spMkLst>
        </pc:spChg>
        <pc:spChg chg="add mod">
          <ac:chgData name="Paulina Jedrzejewska | b.telligent" userId="244a9434-2581-45d8-895d-511a68b85077" providerId="ADAL" clId="{A77911A1-7A80-4E89-A0CA-A46DE332B018}" dt="2023-10-17T06:37:09.681" v="101" actId="20577"/>
          <ac:spMkLst>
            <pc:docMk/>
            <pc:sldMk cId="3695528617" sldId="263"/>
            <ac:spMk id="6" creationId="{F8A75621-06D0-13DF-1451-AB9D6FE79E6B}"/>
          </ac:spMkLst>
        </pc:spChg>
        <pc:spChg chg="add mod">
          <ac:chgData name="Paulina Jedrzejewska | b.telligent" userId="244a9434-2581-45d8-895d-511a68b85077" providerId="ADAL" clId="{A77911A1-7A80-4E89-A0CA-A46DE332B018}" dt="2023-10-17T06:30:31.659" v="51" actId="313"/>
          <ac:spMkLst>
            <pc:docMk/>
            <pc:sldMk cId="3695528617" sldId="263"/>
            <ac:spMk id="7" creationId="{157FB6CF-9DEA-8E13-15D1-606C3B65F8A3}"/>
          </ac:spMkLst>
        </pc:spChg>
        <pc:spChg chg="add del mod">
          <ac:chgData name="Paulina Jedrzejewska | b.telligent" userId="244a9434-2581-45d8-895d-511a68b85077" providerId="ADAL" clId="{A77911A1-7A80-4E89-A0CA-A46DE332B018}" dt="2023-10-17T06:23:44.868" v="19" actId="478"/>
          <ac:spMkLst>
            <pc:docMk/>
            <pc:sldMk cId="3695528617" sldId="263"/>
            <ac:spMk id="9" creationId="{AD6867C4-B223-2032-0EFA-D89FFF800426}"/>
          </ac:spMkLst>
        </pc:spChg>
      </pc:sldChg>
      <pc:sldChg chg="addSp delSp modSp mod modAnim delCm modCm">
        <pc:chgData name="Paulina Jedrzejewska | b.telligent" userId="244a9434-2581-45d8-895d-511a68b85077" providerId="ADAL" clId="{A77911A1-7A80-4E89-A0CA-A46DE332B018}" dt="2023-10-17T06:35:56.570" v="83"/>
        <pc:sldMkLst>
          <pc:docMk/>
          <pc:sldMk cId="2500529163" sldId="264"/>
        </pc:sldMkLst>
        <pc:spChg chg="mod">
          <ac:chgData name="Paulina Jedrzejewska | b.telligent" userId="244a9434-2581-45d8-895d-511a68b85077" providerId="ADAL" clId="{A77911A1-7A80-4E89-A0CA-A46DE332B018}" dt="2023-10-17T06:29:18.887" v="45" actId="790"/>
          <ac:spMkLst>
            <pc:docMk/>
            <pc:sldMk cId="2500529163" sldId="264"/>
            <ac:spMk id="2" creationId="{A64ADB0D-286A-D583-A981-1556B02F5A49}"/>
          </ac:spMkLst>
        </pc:spChg>
        <pc:spChg chg="del mod">
          <ac:chgData name="Paulina Jedrzejewska | b.telligent" userId="244a9434-2581-45d8-895d-511a68b85077" providerId="ADAL" clId="{A77911A1-7A80-4E89-A0CA-A46DE332B018}" dt="2023-10-17T06:35:28.651" v="80" actId="478"/>
          <ac:spMkLst>
            <pc:docMk/>
            <pc:sldMk cId="2500529163" sldId="264"/>
            <ac:spMk id="3" creationId="{67403C19-6CE4-A213-99A6-D771776E0B1F}"/>
          </ac:spMkLst>
        </pc:spChg>
        <pc:spChg chg="add mod">
          <ac:chgData name="Paulina Jedrzejewska | b.telligent" userId="244a9434-2581-45d8-895d-511a68b85077" providerId="ADAL" clId="{A77911A1-7A80-4E89-A0CA-A46DE332B018}" dt="2023-10-17T06:34:48.555" v="68"/>
          <ac:spMkLst>
            <pc:docMk/>
            <pc:sldMk cId="2500529163" sldId="264"/>
            <ac:spMk id="4" creationId="{825CBD6C-BEAD-D0A5-5731-0D829E5C28E4}"/>
          </ac:spMkLst>
        </pc:spChg>
        <pc:spChg chg="add mod">
          <ac:chgData name="Paulina Jedrzejewska | b.telligent" userId="244a9434-2581-45d8-895d-511a68b85077" providerId="ADAL" clId="{A77911A1-7A80-4E89-A0CA-A46DE332B018}" dt="2023-10-17T06:34:56.266" v="76" actId="20577"/>
          <ac:spMkLst>
            <pc:docMk/>
            <pc:sldMk cId="2500529163" sldId="264"/>
            <ac:spMk id="5" creationId="{FDF28538-0485-60EF-3E6F-9D1902CE477D}"/>
          </ac:spMkLst>
        </pc:spChg>
        <pc:spChg chg="add mod">
          <ac:chgData name="Paulina Jedrzejewska | b.telligent" userId="244a9434-2581-45d8-895d-511a68b85077" providerId="ADAL" clId="{A77911A1-7A80-4E89-A0CA-A46DE332B018}" dt="2023-10-17T06:35:04.719" v="77"/>
          <ac:spMkLst>
            <pc:docMk/>
            <pc:sldMk cId="2500529163" sldId="264"/>
            <ac:spMk id="6" creationId="{6DA6813F-352E-81B5-F2E3-7A5977F80D14}"/>
          </ac:spMkLst>
        </pc:spChg>
        <pc:spChg chg="add mod">
          <ac:chgData name="Paulina Jedrzejewska | b.telligent" userId="244a9434-2581-45d8-895d-511a68b85077" providerId="ADAL" clId="{A77911A1-7A80-4E89-A0CA-A46DE332B018}" dt="2023-10-17T06:35:10.556" v="78"/>
          <ac:spMkLst>
            <pc:docMk/>
            <pc:sldMk cId="2500529163" sldId="264"/>
            <ac:spMk id="7" creationId="{5D322841-C9B6-98ED-F7FF-737AC2D73F5E}"/>
          </ac:spMkLst>
        </pc:spChg>
        <pc:spChg chg="add del mod">
          <ac:chgData name="Paulina Jedrzejewska | b.telligent" userId="244a9434-2581-45d8-895d-511a68b85077" providerId="ADAL" clId="{A77911A1-7A80-4E89-A0CA-A46DE332B018}" dt="2023-10-17T06:35:31.440" v="81" actId="478"/>
          <ac:spMkLst>
            <pc:docMk/>
            <pc:sldMk cId="2500529163" sldId="264"/>
            <ac:spMk id="9" creationId="{1E03BBD1-D471-C03C-0310-5F0F39A83E93}"/>
          </ac:spMkLst>
        </pc:spChg>
      </pc:sldChg>
      <pc:sldChg chg="addSp delSp modSp mod delAnim modAnim delCm">
        <pc:chgData name="Paulina Jedrzejewska | b.telligent" userId="244a9434-2581-45d8-895d-511a68b85077" providerId="ADAL" clId="{A77911A1-7A80-4E89-A0CA-A46DE332B018}" dt="2023-10-17T06:37:36.249" v="108"/>
        <pc:sldMkLst>
          <pc:docMk/>
          <pc:sldMk cId="2006704592" sldId="265"/>
        </pc:sldMkLst>
        <pc:spChg chg="mod">
          <ac:chgData name="Paulina Jedrzejewska | b.telligent" userId="244a9434-2581-45d8-895d-511a68b85077" providerId="ADAL" clId="{A77911A1-7A80-4E89-A0CA-A46DE332B018}" dt="2023-10-17T06:36:53.810" v="92" actId="790"/>
          <ac:spMkLst>
            <pc:docMk/>
            <pc:sldMk cId="2006704592" sldId="265"/>
            <ac:spMk id="2" creationId="{A64ADB0D-286A-D583-A981-1556B02F5A49}"/>
          </ac:spMkLst>
        </pc:spChg>
        <pc:spChg chg="del mod">
          <ac:chgData name="Paulina Jedrzejewska | b.telligent" userId="244a9434-2581-45d8-895d-511a68b85077" providerId="ADAL" clId="{A77911A1-7A80-4E89-A0CA-A46DE332B018}" dt="2023-10-17T06:36:43.959" v="90" actId="478"/>
          <ac:spMkLst>
            <pc:docMk/>
            <pc:sldMk cId="2006704592" sldId="265"/>
            <ac:spMk id="3" creationId="{67403C19-6CE4-A213-99A6-D771776E0B1F}"/>
          </ac:spMkLst>
        </pc:spChg>
        <pc:spChg chg="add mod">
          <ac:chgData name="Paulina Jedrzejewska | b.telligent" userId="244a9434-2581-45d8-895d-511a68b85077" providerId="ADAL" clId="{A77911A1-7A80-4E89-A0CA-A46DE332B018}" dt="2023-10-17T06:36:28.480" v="86"/>
          <ac:spMkLst>
            <pc:docMk/>
            <pc:sldMk cId="2006704592" sldId="265"/>
            <ac:spMk id="4" creationId="{300CFD2F-4353-D554-3C88-F55D39C1D350}"/>
          </ac:spMkLst>
        </pc:spChg>
        <pc:spChg chg="add mod">
          <ac:chgData name="Paulina Jedrzejewska | b.telligent" userId="244a9434-2581-45d8-895d-511a68b85077" providerId="ADAL" clId="{A77911A1-7A80-4E89-A0CA-A46DE332B018}" dt="2023-10-17T06:36:33.284" v="87"/>
          <ac:spMkLst>
            <pc:docMk/>
            <pc:sldMk cId="2006704592" sldId="265"/>
            <ac:spMk id="5" creationId="{830B5027-3BFC-3D74-2A72-F8E64776DFCB}"/>
          </ac:spMkLst>
        </pc:spChg>
        <pc:spChg chg="add mod">
          <ac:chgData name="Paulina Jedrzejewska | b.telligent" userId="244a9434-2581-45d8-895d-511a68b85077" providerId="ADAL" clId="{A77911A1-7A80-4E89-A0CA-A46DE332B018}" dt="2023-10-17T06:36:39.670" v="88"/>
          <ac:spMkLst>
            <pc:docMk/>
            <pc:sldMk cId="2006704592" sldId="265"/>
            <ac:spMk id="6" creationId="{8F4CDF18-9DCF-AB9D-7D24-3D7EC0461D41}"/>
          </ac:spMkLst>
        </pc:spChg>
        <pc:spChg chg="add del mod">
          <ac:chgData name="Paulina Jedrzejewska | b.telligent" userId="244a9434-2581-45d8-895d-511a68b85077" providerId="ADAL" clId="{A77911A1-7A80-4E89-A0CA-A46DE332B018}" dt="2023-10-17T06:36:41.780" v="89" actId="478"/>
          <ac:spMkLst>
            <pc:docMk/>
            <pc:sldMk cId="2006704592" sldId="265"/>
            <ac:spMk id="7" creationId="{9FF5F569-AF6A-2B0C-EC9E-619E6E04CB03}"/>
          </ac:spMkLst>
        </pc:spChg>
        <pc:spChg chg="add del mod">
          <ac:chgData name="Paulina Jedrzejewska | b.telligent" userId="244a9434-2581-45d8-895d-511a68b85077" providerId="ADAL" clId="{A77911A1-7A80-4E89-A0CA-A46DE332B018}" dt="2023-10-17T06:36:48.141" v="91" actId="478"/>
          <ac:spMkLst>
            <pc:docMk/>
            <pc:sldMk cId="2006704592" sldId="265"/>
            <ac:spMk id="9" creationId="{4E2C7E1E-1CDE-2837-CAFC-323409382284}"/>
          </ac:spMkLst>
        </pc:spChg>
      </pc:sldChg>
      <pc:sldChg chg="modSp mod">
        <pc:chgData name="Paulina Jedrzejewska | b.telligent" userId="244a9434-2581-45d8-895d-511a68b85077" providerId="ADAL" clId="{A77911A1-7A80-4E89-A0CA-A46DE332B018}" dt="2023-10-17T06:44:10.370" v="194" actId="20577"/>
        <pc:sldMkLst>
          <pc:docMk/>
          <pc:sldMk cId="1219494942" sldId="268"/>
        </pc:sldMkLst>
        <pc:spChg chg="mod">
          <ac:chgData name="Paulina Jedrzejewska | b.telligent" userId="244a9434-2581-45d8-895d-511a68b85077" providerId="ADAL" clId="{A77911A1-7A80-4E89-A0CA-A46DE332B018}" dt="2023-10-17T06:44:10.370" v="194" actId="20577"/>
          <ac:spMkLst>
            <pc:docMk/>
            <pc:sldMk cId="1219494942" sldId="268"/>
            <ac:spMk id="2" creationId="{87DC256D-6EC3-A26A-7716-C66DAAEFF204}"/>
          </ac:spMkLst>
        </pc:spChg>
      </pc:sldChg>
      <pc:sldChg chg="modSp mod">
        <pc:chgData name="Paulina Jedrzejewska | b.telligent" userId="244a9434-2581-45d8-895d-511a68b85077" providerId="ADAL" clId="{A77911A1-7A80-4E89-A0CA-A46DE332B018}" dt="2023-10-24T18:09:29.522" v="661" actId="20577"/>
        <pc:sldMkLst>
          <pc:docMk/>
          <pc:sldMk cId="3103662948" sldId="269"/>
        </pc:sldMkLst>
        <pc:spChg chg="mod">
          <ac:chgData name="Paulina Jedrzejewska | b.telligent" userId="244a9434-2581-45d8-895d-511a68b85077" providerId="ADAL" clId="{A77911A1-7A80-4E89-A0CA-A46DE332B018}" dt="2023-10-24T18:09:29.522" v="661" actId="20577"/>
          <ac:spMkLst>
            <pc:docMk/>
            <pc:sldMk cId="3103662948" sldId="269"/>
            <ac:spMk id="4" creationId="{5E8A2A2F-ACCD-D305-7005-26253C7750F7}"/>
          </ac:spMkLst>
        </pc:spChg>
      </pc:sldChg>
      <pc:sldChg chg="mod modShow">
        <pc:chgData name="Paulina Jedrzejewska | b.telligent" userId="244a9434-2581-45d8-895d-511a68b85077" providerId="ADAL" clId="{A77911A1-7A80-4E89-A0CA-A46DE332B018}" dt="2023-10-24T18:16:48.399" v="692" actId="729"/>
        <pc:sldMkLst>
          <pc:docMk/>
          <pc:sldMk cId="2559064306" sldId="273"/>
        </pc:sldMkLst>
      </pc:sldChg>
      <pc:sldChg chg="modSp mod">
        <pc:chgData name="Paulina Jedrzejewska | b.telligent" userId="244a9434-2581-45d8-895d-511a68b85077" providerId="ADAL" clId="{A77911A1-7A80-4E89-A0CA-A46DE332B018}" dt="2023-10-24T18:10:07.808" v="665" actId="20577"/>
        <pc:sldMkLst>
          <pc:docMk/>
          <pc:sldMk cId="3422692266" sldId="274"/>
        </pc:sldMkLst>
        <pc:spChg chg="mod">
          <ac:chgData name="Paulina Jedrzejewska | b.telligent" userId="244a9434-2581-45d8-895d-511a68b85077" providerId="ADAL" clId="{A77911A1-7A80-4E89-A0CA-A46DE332B018}" dt="2023-10-24T18:10:07.808" v="665" actId="20577"/>
          <ac:spMkLst>
            <pc:docMk/>
            <pc:sldMk cId="3422692266" sldId="274"/>
            <ac:spMk id="4" creationId="{5E8A2A2F-ACCD-D305-7005-26253C7750F7}"/>
          </ac:spMkLst>
        </pc:spChg>
      </pc:sldChg>
      <pc:sldChg chg="delCm">
        <pc:chgData name="Paulina Jedrzejewska | b.telligent" userId="244a9434-2581-45d8-895d-511a68b85077" providerId="ADAL" clId="{A77911A1-7A80-4E89-A0CA-A46DE332B018}" dt="2023-10-17T06:38:17.356" v="109"/>
        <pc:sldMkLst>
          <pc:docMk/>
          <pc:sldMk cId="3158274964" sldId="275"/>
        </pc:sldMkLst>
      </pc:sldChg>
      <pc:sldChg chg="addSp delSp modSp mod">
        <pc:chgData name="Paulina Jedrzejewska | b.telligent" userId="244a9434-2581-45d8-895d-511a68b85077" providerId="ADAL" clId="{A77911A1-7A80-4E89-A0CA-A46DE332B018}" dt="2023-10-24T18:13:29.732" v="687" actId="732"/>
        <pc:sldMkLst>
          <pc:docMk/>
          <pc:sldMk cId="1044933960" sldId="277"/>
        </pc:sldMkLst>
        <pc:picChg chg="add del mod">
          <ac:chgData name="Paulina Jedrzejewska | b.telligent" userId="244a9434-2581-45d8-895d-511a68b85077" providerId="ADAL" clId="{A77911A1-7A80-4E89-A0CA-A46DE332B018}" dt="2023-10-24T18:12:30.820" v="672" actId="478"/>
          <ac:picMkLst>
            <pc:docMk/>
            <pc:sldMk cId="1044933960" sldId="277"/>
            <ac:picMk id="3" creationId="{23012372-18DD-64A0-D9E9-D148363CCC8B}"/>
          </ac:picMkLst>
        </pc:picChg>
        <pc:picChg chg="add mod modCrop">
          <ac:chgData name="Paulina Jedrzejewska | b.telligent" userId="244a9434-2581-45d8-895d-511a68b85077" providerId="ADAL" clId="{A77911A1-7A80-4E89-A0CA-A46DE332B018}" dt="2023-10-24T18:13:29.732" v="687" actId="732"/>
          <ac:picMkLst>
            <pc:docMk/>
            <pc:sldMk cId="1044933960" sldId="277"/>
            <ac:picMk id="6" creationId="{867F73A8-0871-FCBA-2D2A-0A957BAB5B96}"/>
          </ac:picMkLst>
        </pc:picChg>
      </pc:sldChg>
      <pc:sldChg chg="addSp delSp modSp mod modAnim">
        <pc:chgData name="Paulina Jedrzejewska | b.telligent" userId="244a9434-2581-45d8-895d-511a68b85077" providerId="ADAL" clId="{A77911A1-7A80-4E89-A0CA-A46DE332B018}" dt="2023-10-30T12:39:50.291" v="694"/>
        <pc:sldMkLst>
          <pc:docMk/>
          <pc:sldMk cId="2896502009" sldId="279"/>
        </pc:sldMkLst>
        <pc:spChg chg="mod">
          <ac:chgData name="Paulina Jedrzejewska | b.telligent" userId="244a9434-2581-45d8-895d-511a68b85077" providerId="ADAL" clId="{A77911A1-7A80-4E89-A0CA-A46DE332B018}" dt="2023-10-17T10:09:06.121" v="513" actId="207"/>
          <ac:spMkLst>
            <pc:docMk/>
            <pc:sldMk cId="2896502009" sldId="279"/>
            <ac:spMk id="2" creationId="{E33FF09C-E88F-0C37-FBE5-16094B6B0E7C}"/>
          </ac:spMkLst>
        </pc:spChg>
        <pc:spChg chg="add del mod">
          <ac:chgData name="Paulina Jedrzejewska | b.telligent" userId="244a9434-2581-45d8-895d-511a68b85077" providerId="ADAL" clId="{A77911A1-7A80-4E89-A0CA-A46DE332B018}" dt="2023-10-17T10:08:09.342" v="472" actId="478"/>
          <ac:spMkLst>
            <pc:docMk/>
            <pc:sldMk cId="2896502009" sldId="279"/>
            <ac:spMk id="3" creationId="{54F4D72A-E047-4D4B-4137-D0B66416CAFD}"/>
          </ac:spMkLst>
        </pc:spChg>
        <pc:spChg chg="mod">
          <ac:chgData name="Paulina Jedrzejewska | b.telligent" userId="244a9434-2581-45d8-895d-511a68b85077" providerId="ADAL" clId="{A77911A1-7A80-4E89-A0CA-A46DE332B018}" dt="2023-10-24T18:15:33.315" v="690" actId="1076"/>
          <ac:spMkLst>
            <pc:docMk/>
            <pc:sldMk cId="2896502009" sldId="279"/>
            <ac:spMk id="4" creationId="{5E8A2A2F-ACCD-D305-7005-26253C7750F7}"/>
          </ac:spMkLst>
        </pc:spChg>
        <pc:spChg chg="add mod">
          <ac:chgData name="Paulina Jedrzejewska | b.telligent" userId="244a9434-2581-45d8-895d-511a68b85077" providerId="ADAL" clId="{A77911A1-7A80-4E89-A0CA-A46DE332B018}" dt="2023-10-17T10:09:30.636" v="516" actId="208"/>
          <ac:spMkLst>
            <pc:docMk/>
            <pc:sldMk cId="2896502009" sldId="279"/>
            <ac:spMk id="5" creationId="{CB72B526-5BC7-41C4-3273-57CDF78198F4}"/>
          </ac:spMkLst>
        </pc:spChg>
        <pc:picChg chg="add mod">
          <ac:chgData name="Paulina Jedrzejewska | b.telligent" userId="244a9434-2581-45d8-895d-511a68b85077" providerId="ADAL" clId="{A77911A1-7A80-4E89-A0CA-A46DE332B018}" dt="2023-10-24T18:15:36.169" v="691" actId="1076"/>
          <ac:picMkLst>
            <pc:docMk/>
            <pc:sldMk cId="2896502009" sldId="279"/>
            <ac:picMk id="6" creationId="{2CEEC3E0-C66B-5747-1E4B-BCABA36B5B5F}"/>
          </ac:picMkLst>
        </pc:picChg>
      </pc:sldChg>
      <pc:sldChg chg="modSp add ord modAnim">
        <pc:chgData name="Paulina Jedrzejewska | b.telligent" userId="244a9434-2581-45d8-895d-511a68b85077" providerId="ADAL" clId="{A77911A1-7A80-4E89-A0CA-A46DE332B018}" dt="2023-10-17T06:54:14.059" v="215"/>
        <pc:sldMkLst>
          <pc:docMk/>
          <pc:sldMk cId="251766694" sldId="282"/>
        </pc:sldMkLst>
        <pc:spChg chg="mod">
          <ac:chgData name="Paulina Jedrzejewska | b.telligent" userId="244a9434-2581-45d8-895d-511a68b85077" providerId="ADAL" clId="{A77911A1-7A80-4E89-A0CA-A46DE332B018}" dt="2023-10-17T06:54:14.059" v="215"/>
          <ac:spMkLst>
            <pc:docMk/>
            <pc:sldMk cId="251766694" sldId="282"/>
            <ac:spMk id="4" creationId="{60424332-9A58-5C8F-EC32-450498668D4D}"/>
          </ac:spMkLst>
        </pc:spChg>
      </pc:sldChg>
      <pc:sldChg chg="delSp add del setBg delDesignElem">
        <pc:chgData name="Paulina Jedrzejewska | b.telligent" userId="244a9434-2581-45d8-895d-511a68b85077" providerId="ADAL" clId="{A77911A1-7A80-4E89-A0CA-A46DE332B018}" dt="2023-10-17T06:49:23.700" v="197" actId="47"/>
        <pc:sldMkLst>
          <pc:docMk/>
          <pc:sldMk cId="1049480820" sldId="282"/>
        </pc:sldMkLst>
        <pc:spChg chg="del">
          <ac:chgData name="Paulina Jedrzejewska | b.telligent" userId="244a9434-2581-45d8-895d-511a68b85077" providerId="ADAL" clId="{A77911A1-7A80-4E89-A0CA-A46DE332B018}" dt="2023-10-17T06:49:19.398" v="196"/>
          <ac:spMkLst>
            <pc:docMk/>
            <pc:sldMk cId="1049480820" sldId="282"/>
            <ac:spMk id="6" creationId="{F9D96E3F-159B-4733-BE61-1AAB43A59AB8}"/>
          </ac:spMkLst>
        </pc:spChg>
        <pc:spChg chg="del">
          <ac:chgData name="Paulina Jedrzejewska | b.telligent" userId="244a9434-2581-45d8-895d-511a68b85077" providerId="ADAL" clId="{A77911A1-7A80-4E89-A0CA-A46DE332B018}" dt="2023-10-17T06:49:19.398" v="196"/>
          <ac:spMkLst>
            <pc:docMk/>
            <pc:sldMk cId="1049480820" sldId="282"/>
            <ac:spMk id="7" creationId="{A5202B2A-E3B3-4965-8D55-B58E54059356}"/>
          </ac:spMkLst>
        </pc:spChg>
        <pc:grpChg chg="del">
          <ac:chgData name="Paulina Jedrzejewska | b.telligent" userId="244a9434-2581-45d8-895d-511a68b85077" providerId="ADAL" clId="{A77911A1-7A80-4E89-A0CA-A46DE332B018}" dt="2023-10-17T06:49:19.398" v="196"/>
          <ac:grpSpMkLst>
            <pc:docMk/>
            <pc:sldMk cId="1049480820" sldId="282"/>
            <ac:grpSpMk id="8" creationId="{EC505F6D-25F2-479B-AEEE-66F34B3FB13D}"/>
          </ac:grpSpMkLst>
        </pc:grpChg>
        <pc:grpChg chg="del">
          <ac:chgData name="Paulina Jedrzejewska | b.telligent" userId="244a9434-2581-45d8-895d-511a68b85077" providerId="ADAL" clId="{A77911A1-7A80-4E89-A0CA-A46DE332B018}" dt="2023-10-17T06:49:19.398" v="196"/>
          <ac:grpSpMkLst>
            <pc:docMk/>
            <pc:sldMk cId="1049480820" sldId="282"/>
            <ac:grpSpMk id="25" creationId="{6C0A542E-DBAB-412E-9F06-247CFE5FB942}"/>
          </ac:grpSpMkLst>
        </pc:grpChg>
      </pc:sldChg>
      <pc:sldChg chg="addSp delSp modSp new mod">
        <pc:chgData name="Paulina Jedrzejewska | b.telligent" userId="244a9434-2581-45d8-895d-511a68b85077" providerId="ADAL" clId="{A77911A1-7A80-4E89-A0CA-A46DE332B018}" dt="2023-10-17T07:55:36.291" v="356" actId="22"/>
        <pc:sldMkLst>
          <pc:docMk/>
          <pc:sldMk cId="1628815188" sldId="283"/>
        </pc:sldMkLst>
        <pc:spChg chg="del">
          <ac:chgData name="Paulina Jedrzejewska | b.telligent" userId="244a9434-2581-45d8-895d-511a68b85077" providerId="ADAL" clId="{A77911A1-7A80-4E89-A0CA-A46DE332B018}" dt="2023-10-17T06:58:50.791" v="217" actId="478"/>
          <ac:spMkLst>
            <pc:docMk/>
            <pc:sldMk cId="1628815188" sldId="283"/>
            <ac:spMk id="2" creationId="{6F2606EA-8794-C9DB-946D-2C9FB3A803EA}"/>
          </ac:spMkLst>
        </pc:spChg>
        <pc:spChg chg="add del mod">
          <ac:chgData name="Paulina Jedrzejewska | b.telligent" userId="244a9434-2581-45d8-895d-511a68b85077" providerId="ADAL" clId="{A77911A1-7A80-4E89-A0CA-A46DE332B018}" dt="2023-10-17T07:14:24.038" v="257" actId="478"/>
          <ac:spMkLst>
            <pc:docMk/>
            <pc:sldMk cId="1628815188" sldId="283"/>
            <ac:spMk id="5" creationId="{F0302D0E-B67C-F5D2-930C-2339A44CCC95}"/>
          </ac:spMkLst>
        </pc:spChg>
        <pc:picChg chg="add del">
          <ac:chgData name="Paulina Jedrzejewska | b.telligent" userId="244a9434-2581-45d8-895d-511a68b85077" providerId="ADAL" clId="{A77911A1-7A80-4E89-A0CA-A46DE332B018}" dt="2023-10-17T07:55:35.382" v="355" actId="478"/>
          <ac:picMkLst>
            <pc:docMk/>
            <pc:sldMk cId="1628815188" sldId="283"/>
            <ac:picMk id="4" creationId="{C3BF3FA3-99EC-814A-3009-76B9661FA9B8}"/>
          </ac:picMkLst>
        </pc:picChg>
        <pc:picChg chg="add del">
          <ac:chgData name="Paulina Jedrzejewska | b.telligent" userId="244a9434-2581-45d8-895d-511a68b85077" providerId="ADAL" clId="{A77911A1-7A80-4E89-A0CA-A46DE332B018}" dt="2023-10-17T07:55:33.889" v="354" actId="22"/>
          <ac:picMkLst>
            <pc:docMk/>
            <pc:sldMk cId="1628815188" sldId="283"/>
            <ac:picMk id="24" creationId="{B6C94EBA-A796-1F8C-791E-F146EFB74FCC}"/>
          </ac:picMkLst>
        </pc:picChg>
        <pc:picChg chg="add">
          <ac:chgData name="Paulina Jedrzejewska | b.telligent" userId="244a9434-2581-45d8-895d-511a68b85077" providerId="ADAL" clId="{A77911A1-7A80-4E89-A0CA-A46DE332B018}" dt="2023-10-17T07:55:36.291" v="356" actId="22"/>
          <ac:picMkLst>
            <pc:docMk/>
            <pc:sldMk cId="1628815188" sldId="283"/>
            <ac:picMk id="26" creationId="{EFF46042-62E0-DEE6-D1B4-E5667192F34F}"/>
          </ac:picMkLst>
        </pc:picChg>
        <pc:cxnChg chg="add del mod">
          <ac:chgData name="Paulina Jedrzejewska | b.telligent" userId="244a9434-2581-45d8-895d-511a68b85077" providerId="ADAL" clId="{A77911A1-7A80-4E89-A0CA-A46DE332B018}" dt="2023-10-17T07:02:13.887" v="229" actId="478"/>
          <ac:cxnSpMkLst>
            <pc:docMk/>
            <pc:sldMk cId="1628815188" sldId="283"/>
            <ac:cxnSpMk id="7" creationId="{3441B1E1-751E-FB2C-2CD1-E23D1249A03E}"/>
          </ac:cxnSpMkLst>
        </pc:cxnChg>
        <pc:cxnChg chg="add del mod">
          <ac:chgData name="Paulina Jedrzejewska | b.telligent" userId="244a9434-2581-45d8-895d-511a68b85077" providerId="ADAL" clId="{A77911A1-7A80-4E89-A0CA-A46DE332B018}" dt="2023-10-17T07:03:04.195" v="242" actId="478"/>
          <ac:cxnSpMkLst>
            <pc:docMk/>
            <pc:sldMk cId="1628815188" sldId="283"/>
            <ac:cxnSpMk id="12" creationId="{AA0D3616-0473-54FA-A134-B838A9CEE80E}"/>
          </ac:cxnSpMkLst>
        </pc:cxnChg>
        <pc:cxnChg chg="add del mod">
          <ac:chgData name="Paulina Jedrzejewska | b.telligent" userId="244a9434-2581-45d8-895d-511a68b85077" providerId="ADAL" clId="{A77911A1-7A80-4E89-A0CA-A46DE332B018}" dt="2023-10-17T07:14:26.009" v="258" actId="478"/>
          <ac:cxnSpMkLst>
            <pc:docMk/>
            <pc:sldMk cId="1628815188" sldId="283"/>
            <ac:cxnSpMk id="21" creationId="{F4D1B395-B9FF-60B2-3243-4CB96B571E25}"/>
          </ac:cxnSpMkLst>
        </pc:cxnChg>
      </pc:sldChg>
      <pc:sldChg chg="addSp delSp modSp add mod">
        <pc:chgData name="Paulina Jedrzejewska | b.telligent" userId="244a9434-2581-45d8-895d-511a68b85077" providerId="ADAL" clId="{A77911A1-7A80-4E89-A0CA-A46DE332B018}" dt="2023-10-17T07:58:19.540" v="394" actId="14100"/>
        <pc:sldMkLst>
          <pc:docMk/>
          <pc:sldMk cId="2913247481" sldId="284"/>
        </pc:sldMkLst>
        <pc:spChg chg="mod">
          <ac:chgData name="Paulina Jedrzejewska | b.telligent" userId="244a9434-2581-45d8-895d-511a68b85077" providerId="ADAL" clId="{A77911A1-7A80-4E89-A0CA-A46DE332B018}" dt="2023-10-17T07:58:04.072" v="390" actId="14100"/>
          <ac:spMkLst>
            <pc:docMk/>
            <pc:sldMk cId="2913247481" sldId="284"/>
            <ac:spMk id="5" creationId="{F0302D0E-B67C-F5D2-930C-2339A44CCC95}"/>
          </ac:spMkLst>
        </pc:spChg>
        <pc:picChg chg="del mod">
          <ac:chgData name="Paulina Jedrzejewska | b.telligent" userId="244a9434-2581-45d8-895d-511a68b85077" providerId="ADAL" clId="{A77911A1-7A80-4E89-A0CA-A46DE332B018}" dt="2023-10-17T07:57:29.784" v="378" actId="478"/>
          <ac:picMkLst>
            <pc:docMk/>
            <pc:sldMk cId="2913247481" sldId="284"/>
            <ac:picMk id="4" creationId="{C3BF3FA3-99EC-814A-3009-76B9661FA9B8}"/>
          </ac:picMkLst>
        </pc:picChg>
        <pc:picChg chg="add mod ord">
          <ac:chgData name="Paulina Jedrzejewska | b.telligent" userId="244a9434-2581-45d8-895d-511a68b85077" providerId="ADAL" clId="{A77911A1-7A80-4E89-A0CA-A46DE332B018}" dt="2023-10-17T07:58:08.247" v="392" actId="1076"/>
          <ac:picMkLst>
            <pc:docMk/>
            <pc:sldMk cId="2913247481" sldId="284"/>
            <ac:picMk id="6" creationId="{CD41491E-E293-F6CE-1BE8-A55A1FF2861C}"/>
          </ac:picMkLst>
        </pc:picChg>
        <pc:cxnChg chg="mod">
          <ac:chgData name="Paulina Jedrzejewska | b.telligent" userId="244a9434-2581-45d8-895d-511a68b85077" providerId="ADAL" clId="{A77911A1-7A80-4E89-A0CA-A46DE332B018}" dt="2023-10-17T07:58:19.540" v="394" actId="14100"/>
          <ac:cxnSpMkLst>
            <pc:docMk/>
            <pc:sldMk cId="2913247481" sldId="284"/>
            <ac:cxnSpMk id="21" creationId="{F4D1B395-B9FF-60B2-3243-4CB96B571E25}"/>
          </ac:cxnSpMkLst>
        </pc:cxnChg>
      </pc:sldChg>
      <pc:sldChg chg="addSp delSp modSp add mod">
        <pc:chgData name="Paulina Jedrzejewska | b.telligent" userId="244a9434-2581-45d8-895d-511a68b85077" providerId="ADAL" clId="{A77911A1-7A80-4E89-A0CA-A46DE332B018}" dt="2023-10-17T07:57:13.407" v="377" actId="14100"/>
        <pc:sldMkLst>
          <pc:docMk/>
          <pc:sldMk cId="942868010" sldId="285"/>
        </pc:sldMkLst>
        <pc:spChg chg="mod">
          <ac:chgData name="Paulina Jedrzejewska | b.telligent" userId="244a9434-2581-45d8-895d-511a68b85077" providerId="ADAL" clId="{A77911A1-7A80-4E89-A0CA-A46DE332B018}" dt="2023-10-17T07:56:55.875" v="374" actId="14100"/>
          <ac:spMkLst>
            <pc:docMk/>
            <pc:sldMk cId="942868010" sldId="285"/>
            <ac:spMk id="5" creationId="{F0302D0E-B67C-F5D2-930C-2339A44CCC95}"/>
          </ac:spMkLst>
        </pc:spChg>
        <pc:picChg chg="add mod ord">
          <ac:chgData name="Paulina Jedrzejewska | b.telligent" userId="244a9434-2581-45d8-895d-511a68b85077" providerId="ADAL" clId="{A77911A1-7A80-4E89-A0CA-A46DE332B018}" dt="2023-10-17T07:56:35.794" v="370" actId="1076"/>
          <ac:picMkLst>
            <pc:docMk/>
            <pc:sldMk cId="942868010" sldId="285"/>
            <ac:picMk id="3" creationId="{3D38FBDC-AF35-8C72-690B-6EC89C4B57EF}"/>
          </ac:picMkLst>
        </pc:picChg>
        <pc:picChg chg="del">
          <ac:chgData name="Paulina Jedrzejewska | b.telligent" userId="244a9434-2581-45d8-895d-511a68b85077" providerId="ADAL" clId="{A77911A1-7A80-4E89-A0CA-A46DE332B018}" dt="2023-10-17T07:55:43.098" v="357" actId="478"/>
          <ac:picMkLst>
            <pc:docMk/>
            <pc:sldMk cId="942868010" sldId="285"/>
            <ac:picMk id="4" creationId="{C3BF3FA3-99EC-814A-3009-76B9661FA9B8}"/>
          </ac:picMkLst>
        </pc:picChg>
        <pc:cxnChg chg="mod">
          <ac:chgData name="Paulina Jedrzejewska | b.telligent" userId="244a9434-2581-45d8-895d-511a68b85077" providerId="ADAL" clId="{A77911A1-7A80-4E89-A0CA-A46DE332B018}" dt="2023-10-17T07:57:13.407" v="377" actId="14100"/>
          <ac:cxnSpMkLst>
            <pc:docMk/>
            <pc:sldMk cId="942868010" sldId="285"/>
            <ac:cxnSpMk id="21" creationId="{F4D1B395-B9FF-60B2-3243-4CB96B571E25}"/>
          </ac:cxnSpMkLst>
        </pc:cxnChg>
      </pc:sldChg>
      <pc:sldChg chg="addSp delSp modSp add mod modAnim">
        <pc:chgData name="Paulina Jedrzejewska | b.telligent" userId="244a9434-2581-45d8-895d-511a68b85077" providerId="ADAL" clId="{A77911A1-7A80-4E89-A0CA-A46DE332B018}" dt="2023-10-17T08:32:53.215" v="440" actId="1076"/>
        <pc:sldMkLst>
          <pc:docMk/>
          <pc:sldMk cId="4125270643" sldId="286"/>
        </pc:sldMkLst>
        <pc:spChg chg="mod">
          <ac:chgData name="Paulina Jedrzejewska | b.telligent" userId="244a9434-2581-45d8-895d-511a68b85077" providerId="ADAL" clId="{A77911A1-7A80-4E89-A0CA-A46DE332B018}" dt="2023-10-17T08:29:40.060" v="418" actId="14100"/>
          <ac:spMkLst>
            <pc:docMk/>
            <pc:sldMk cId="4125270643" sldId="286"/>
            <ac:spMk id="5" creationId="{F0302D0E-B67C-F5D2-930C-2339A44CCC95}"/>
          </ac:spMkLst>
        </pc:spChg>
        <pc:spChg chg="add del mod">
          <ac:chgData name="Paulina Jedrzejewska | b.telligent" userId="244a9434-2581-45d8-895d-511a68b85077" providerId="ADAL" clId="{A77911A1-7A80-4E89-A0CA-A46DE332B018}" dt="2023-10-17T08:00:17.028" v="409"/>
          <ac:spMkLst>
            <pc:docMk/>
            <pc:sldMk cId="4125270643" sldId="286"/>
            <ac:spMk id="13" creationId="{13FECA70-970D-F815-8EEA-9DA881A01037}"/>
          </ac:spMkLst>
        </pc:spChg>
        <pc:picChg chg="del">
          <ac:chgData name="Paulina Jedrzejewska | b.telligent" userId="244a9434-2581-45d8-895d-511a68b85077" providerId="ADAL" clId="{A77911A1-7A80-4E89-A0CA-A46DE332B018}" dt="2023-10-17T08:00:09.217" v="407" actId="478"/>
          <ac:picMkLst>
            <pc:docMk/>
            <pc:sldMk cId="4125270643" sldId="286"/>
            <ac:picMk id="4" creationId="{C3BF3FA3-99EC-814A-3009-76B9661FA9B8}"/>
          </ac:picMkLst>
        </pc:picChg>
        <pc:picChg chg="add ord">
          <ac:chgData name="Paulina Jedrzejewska | b.telligent" userId="244a9434-2581-45d8-895d-511a68b85077" providerId="ADAL" clId="{A77911A1-7A80-4E89-A0CA-A46DE332B018}" dt="2023-10-17T08:29:30.444" v="416" actId="171"/>
          <ac:picMkLst>
            <pc:docMk/>
            <pc:sldMk cId="4125270643" sldId="286"/>
            <ac:picMk id="15" creationId="{A7FE889F-B82F-A0E8-A16D-0FFA1BA71097}"/>
          </ac:picMkLst>
        </pc:picChg>
        <pc:cxnChg chg="add mod">
          <ac:chgData name="Paulina Jedrzejewska | b.telligent" userId="244a9434-2581-45d8-895d-511a68b85077" providerId="ADAL" clId="{A77911A1-7A80-4E89-A0CA-A46DE332B018}" dt="2023-10-17T08:31:41.655" v="424" actId="14100"/>
          <ac:cxnSpMkLst>
            <pc:docMk/>
            <pc:sldMk cId="4125270643" sldId="286"/>
            <ac:cxnSpMk id="3" creationId="{EB7453D1-80CD-76DD-8B86-9D91C2D1103B}"/>
          </ac:cxnSpMkLst>
        </pc:cxnChg>
        <pc:cxnChg chg="add mod">
          <ac:chgData name="Paulina Jedrzejewska | b.telligent" userId="244a9434-2581-45d8-895d-511a68b85077" providerId="ADAL" clId="{A77911A1-7A80-4E89-A0CA-A46DE332B018}" dt="2023-10-17T08:32:45.552" v="439" actId="1076"/>
          <ac:cxnSpMkLst>
            <pc:docMk/>
            <pc:sldMk cId="4125270643" sldId="286"/>
            <ac:cxnSpMk id="9" creationId="{FD8827A3-C953-2004-A777-060DD57A4A6D}"/>
          </ac:cxnSpMkLst>
        </pc:cxnChg>
        <pc:cxnChg chg="add mod">
          <ac:chgData name="Paulina Jedrzejewska | b.telligent" userId="244a9434-2581-45d8-895d-511a68b85077" providerId="ADAL" clId="{A77911A1-7A80-4E89-A0CA-A46DE332B018}" dt="2023-10-17T08:32:53.215" v="440" actId="1076"/>
          <ac:cxnSpMkLst>
            <pc:docMk/>
            <pc:sldMk cId="4125270643" sldId="286"/>
            <ac:cxnSpMk id="11" creationId="{3CC04E1B-ABCE-F3F8-24A7-687FBA542562}"/>
          </ac:cxnSpMkLst>
        </pc:cxnChg>
        <pc:cxnChg chg="mod">
          <ac:chgData name="Paulina Jedrzejewska | b.telligent" userId="244a9434-2581-45d8-895d-511a68b85077" providerId="ADAL" clId="{A77911A1-7A80-4E89-A0CA-A46DE332B018}" dt="2023-10-17T08:31:34.412" v="422" actId="14100"/>
          <ac:cxnSpMkLst>
            <pc:docMk/>
            <pc:sldMk cId="4125270643" sldId="286"/>
            <ac:cxnSpMk id="21" creationId="{F4D1B395-B9FF-60B2-3243-4CB96B571E25}"/>
          </ac:cxnSpMkLst>
        </pc:cxnChg>
      </pc:sldChg>
      <pc:sldChg chg="addSp delSp modSp add mod ord">
        <pc:chgData name="Paulina Jedrzejewska | b.telligent" userId="244a9434-2581-45d8-895d-511a68b85077" providerId="ADAL" clId="{A77911A1-7A80-4E89-A0CA-A46DE332B018}" dt="2023-10-17T07:59:55.253" v="406" actId="14100"/>
        <pc:sldMkLst>
          <pc:docMk/>
          <pc:sldMk cId="1986656" sldId="287"/>
        </pc:sldMkLst>
        <pc:spChg chg="del">
          <ac:chgData name="Paulina Jedrzejewska | b.telligent" userId="244a9434-2581-45d8-895d-511a68b85077" providerId="ADAL" clId="{A77911A1-7A80-4E89-A0CA-A46DE332B018}" dt="2023-10-17T07:19:11.812" v="278" actId="478"/>
          <ac:spMkLst>
            <pc:docMk/>
            <pc:sldMk cId="1986656" sldId="287"/>
            <ac:spMk id="5" creationId="{F0302D0E-B67C-F5D2-930C-2339A44CCC95}"/>
          </ac:spMkLst>
        </pc:spChg>
        <pc:spChg chg="add mod">
          <ac:chgData name="Paulina Jedrzejewska | b.telligent" userId="244a9434-2581-45d8-895d-511a68b85077" providerId="ADAL" clId="{A77911A1-7A80-4E89-A0CA-A46DE332B018}" dt="2023-10-17T07:59:55.253" v="406" actId="14100"/>
          <ac:spMkLst>
            <pc:docMk/>
            <pc:sldMk cId="1986656" sldId="287"/>
            <ac:spMk id="12" creationId="{158381F9-F4E2-BB25-8FEE-FFCFFC84428C}"/>
          </ac:spMkLst>
        </pc:spChg>
        <pc:picChg chg="del">
          <ac:chgData name="Paulina Jedrzejewska | b.telligent" userId="244a9434-2581-45d8-895d-511a68b85077" providerId="ADAL" clId="{A77911A1-7A80-4E89-A0CA-A46DE332B018}" dt="2023-10-17T07:58:53.836" v="395" actId="478"/>
          <ac:picMkLst>
            <pc:docMk/>
            <pc:sldMk cId="1986656" sldId="287"/>
            <ac:picMk id="4" creationId="{C3BF3FA3-99EC-814A-3009-76B9661FA9B8}"/>
          </ac:picMkLst>
        </pc:picChg>
        <pc:picChg chg="add ord">
          <ac:chgData name="Paulina Jedrzejewska | b.telligent" userId="244a9434-2581-45d8-895d-511a68b85077" providerId="ADAL" clId="{A77911A1-7A80-4E89-A0CA-A46DE332B018}" dt="2023-10-17T07:58:57.749" v="397" actId="171"/>
          <ac:picMkLst>
            <pc:docMk/>
            <pc:sldMk cId="1986656" sldId="287"/>
            <ac:picMk id="7" creationId="{5894C49E-1AE4-9D94-58B7-FA6E30CE8189}"/>
          </ac:picMkLst>
        </pc:picChg>
        <pc:cxnChg chg="del">
          <ac:chgData name="Paulina Jedrzejewska | b.telligent" userId="244a9434-2581-45d8-895d-511a68b85077" providerId="ADAL" clId="{A77911A1-7A80-4E89-A0CA-A46DE332B018}" dt="2023-10-17T07:19:11.812" v="278" actId="478"/>
          <ac:cxnSpMkLst>
            <pc:docMk/>
            <pc:sldMk cId="1986656" sldId="287"/>
            <ac:cxnSpMk id="3" creationId="{EB7453D1-80CD-76DD-8B86-9D91C2D1103B}"/>
          </ac:cxnSpMkLst>
        </pc:cxnChg>
        <pc:cxnChg chg="del">
          <ac:chgData name="Paulina Jedrzejewska | b.telligent" userId="244a9434-2581-45d8-895d-511a68b85077" providerId="ADAL" clId="{A77911A1-7A80-4E89-A0CA-A46DE332B018}" dt="2023-10-17T07:19:13.793" v="279" actId="478"/>
          <ac:cxnSpMkLst>
            <pc:docMk/>
            <pc:sldMk cId="1986656" sldId="287"/>
            <ac:cxnSpMk id="9" creationId="{FD8827A3-C953-2004-A777-060DD57A4A6D}"/>
          </ac:cxnSpMkLst>
        </pc:cxnChg>
        <pc:cxnChg chg="mod">
          <ac:chgData name="Paulina Jedrzejewska | b.telligent" userId="244a9434-2581-45d8-895d-511a68b85077" providerId="ADAL" clId="{A77911A1-7A80-4E89-A0CA-A46DE332B018}" dt="2023-10-17T07:59:10.453" v="400" actId="14100"/>
          <ac:cxnSpMkLst>
            <pc:docMk/>
            <pc:sldMk cId="1986656" sldId="287"/>
            <ac:cxnSpMk id="11" creationId="{3CC04E1B-ABCE-F3F8-24A7-687FBA542562}"/>
          </ac:cxnSpMkLst>
        </pc:cxnChg>
        <pc:cxnChg chg="del">
          <ac:chgData name="Paulina Jedrzejewska | b.telligent" userId="244a9434-2581-45d8-895d-511a68b85077" providerId="ADAL" clId="{A77911A1-7A80-4E89-A0CA-A46DE332B018}" dt="2023-10-17T07:19:11.812" v="278" actId="478"/>
          <ac:cxnSpMkLst>
            <pc:docMk/>
            <pc:sldMk cId="1986656" sldId="287"/>
            <ac:cxnSpMk id="21" creationId="{F4D1B395-B9FF-60B2-3243-4CB96B571E25}"/>
          </ac:cxnSpMkLst>
        </pc:cxnChg>
      </pc:sldChg>
      <pc:sldChg chg="addSp delSp modSp add mod">
        <pc:chgData name="Paulina Jedrzejewska | b.telligent" userId="244a9434-2581-45d8-895d-511a68b85077" providerId="ADAL" clId="{A77911A1-7A80-4E89-A0CA-A46DE332B018}" dt="2023-10-17T08:33:38.060" v="447" actId="14100"/>
        <pc:sldMkLst>
          <pc:docMk/>
          <pc:sldMk cId="2824042897" sldId="288"/>
        </pc:sldMkLst>
        <pc:spChg chg="mod">
          <ac:chgData name="Paulina Jedrzejewska | b.telligent" userId="244a9434-2581-45d8-895d-511a68b85077" providerId="ADAL" clId="{A77911A1-7A80-4E89-A0CA-A46DE332B018}" dt="2023-10-17T08:33:38.060" v="447" actId="14100"/>
          <ac:spMkLst>
            <pc:docMk/>
            <pc:sldMk cId="2824042897" sldId="288"/>
            <ac:spMk id="5" creationId="{F0302D0E-B67C-F5D2-930C-2339A44CCC95}"/>
          </ac:spMkLst>
        </pc:spChg>
        <pc:picChg chg="del">
          <ac:chgData name="Paulina Jedrzejewska | b.telligent" userId="244a9434-2581-45d8-895d-511a68b85077" providerId="ADAL" clId="{A77911A1-7A80-4E89-A0CA-A46DE332B018}" dt="2023-10-17T08:33:19.055" v="443" actId="478"/>
          <ac:picMkLst>
            <pc:docMk/>
            <pc:sldMk cId="2824042897" sldId="288"/>
            <ac:picMk id="4" creationId="{C3BF3FA3-99EC-814A-3009-76B9661FA9B8}"/>
          </ac:picMkLst>
        </pc:picChg>
        <pc:picChg chg="add del">
          <ac:chgData name="Paulina Jedrzejewska | b.telligent" userId="244a9434-2581-45d8-895d-511a68b85077" providerId="ADAL" clId="{A77911A1-7A80-4E89-A0CA-A46DE332B018}" dt="2023-10-17T07:21:14.470" v="290" actId="22"/>
          <ac:picMkLst>
            <pc:docMk/>
            <pc:sldMk cId="2824042897" sldId="288"/>
            <ac:picMk id="6" creationId="{2C60578D-A85D-ED0E-5BF2-DABCF7E0EC9C}"/>
          </ac:picMkLst>
        </pc:picChg>
        <pc:picChg chg="add ord">
          <ac:chgData name="Paulina Jedrzejewska | b.telligent" userId="244a9434-2581-45d8-895d-511a68b85077" providerId="ADAL" clId="{A77911A1-7A80-4E89-A0CA-A46DE332B018}" dt="2023-10-17T08:33:30.872" v="445" actId="171"/>
          <ac:picMkLst>
            <pc:docMk/>
            <pc:sldMk cId="2824042897" sldId="288"/>
            <ac:picMk id="8" creationId="{CAD30ECE-E783-F01C-0756-837DE57D1CDC}"/>
          </ac:picMkLst>
        </pc:picChg>
        <pc:cxnChg chg="del">
          <ac:chgData name="Paulina Jedrzejewska | b.telligent" userId="244a9434-2581-45d8-895d-511a68b85077" providerId="ADAL" clId="{A77911A1-7A80-4E89-A0CA-A46DE332B018}" dt="2023-10-17T07:19:41.839" v="283" actId="478"/>
          <ac:cxnSpMkLst>
            <pc:docMk/>
            <pc:sldMk cId="2824042897" sldId="288"/>
            <ac:cxnSpMk id="3" creationId="{EB7453D1-80CD-76DD-8B86-9D91C2D1103B}"/>
          </ac:cxnSpMkLst>
        </pc:cxnChg>
        <pc:cxnChg chg="del">
          <ac:chgData name="Paulina Jedrzejewska | b.telligent" userId="244a9434-2581-45d8-895d-511a68b85077" providerId="ADAL" clId="{A77911A1-7A80-4E89-A0CA-A46DE332B018}" dt="2023-10-17T07:19:43.555" v="285" actId="478"/>
          <ac:cxnSpMkLst>
            <pc:docMk/>
            <pc:sldMk cId="2824042897" sldId="288"/>
            <ac:cxnSpMk id="9" creationId="{FD8827A3-C953-2004-A777-060DD57A4A6D}"/>
          </ac:cxnSpMkLst>
        </pc:cxnChg>
        <pc:cxnChg chg="del">
          <ac:chgData name="Paulina Jedrzejewska | b.telligent" userId="244a9434-2581-45d8-895d-511a68b85077" providerId="ADAL" clId="{A77911A1-7A80-4E89-A0CA-A46DE332B018}" dt="2023-10-17T07:19:45.092" v="286" actId="478"/>
          <ac:cxnSpMkLst>
            <pc:docMk/>
            <pc:sldMk cId="2824042897" sldId="288"/>
            <ac:cxnSpMk id="11" creationId="{3CC04E1B-ABCE-F3F8-24A7-687FBA542562}"/>
          </ac:cxnSpMkLst>
        </pc:cxnChg>
        <pc:cxnChg chg="del">
          <ac:chgData name="Paulina Jedrzejewska | b.telligent" userId="244a9434-2581-45d8-895d-511a68b85077" providerId="ADAL" clId="{A77911A1-7A80-4E89-A0CA-A46DE332B018}" dt="2023-10-17T07:19:42.624" v="284" actId="478"/>
          <ac:cxnSpMkLst>
            <pc:docMk/>
            <pc:sldMk cId="2824042897" sldId="288"/>
            <ac:cxnSpMk id="21" creationId="{F4D1B395-B9FF-60B2-3243-4CB96B571E25}"/>
          </ac:cxnSpMkLst>
        </pc:cxnChg>
      </pc:sldChg>
      <pc:sldChg chg="addSp delSp modSp new mod">
        <pc:chgData name="Paulina Jedrzejewska | b.telligent" userId="244a9434-2581-45d8-895d-511a68b85077" providerId="ADAL" clId="{A77911A1-7A80-4E89-A0CA-A46DE332B018}" dt="2023-10-17T12:04:53.145" v="540" actId="14100"/>
        <pc:sldMkLst>
          <pc:docMk/>
          <pc:sldMk cId="181595405" sldId="289"/>
        </pc:sldMkLst>
        <pc:spChg chg="del">
          <ac:chgData name="Paulina Jedrzejewska | b.telligent" userId="244a9434-2581-45d8-895d-511a68b85077" providerId="ADAL" clId="{A77911A1-7A80-4E89-A0CA-A46DE332B018}" dt="2023-10-17T07:21:20.853" v="292" actId="478"/>
          <ac:spMkLst>
            <pc:docMk/>
            <pc:sldMk cId="181595405" sldId="289"/>
            <ac:spMk id="2" creationId="{8A53275B-8D13-155B-A0FE-A859478C9411}"/>
          </ac:spMkLst>
        </pc:spChg>
        <pc:spChg chg="add del mod">
          <ac:chgData name="Paulina Jedrzejewska | b.telligent" userId="244a9434-2581-45d8-895d-511a68b85077" providerId="ADAL" clId="{A77911A1-7A80-4E89-A0CA-A46DE332B018}" dt="2023-10-17T07:22:58.244" v="321" actId="478"/>
          <ac:spMkLst>
            <pc:docMk/>
            <pc:sldMk cId="181595405" sldId="289"/>
            <ac:spMk id="5" creationId="{75A6A220-EACC-5E98-3A63-37151B590F97}"/>
          </ac:spMkLst>
        </pc:spChg>
        <pc:spChg chg="add mod">
          <ac:chgData name="Paulina Jedrzejewska | b.telligent" userId="244a9434-2581-45d8-895d-511a68b85077" providerId="ADAL" clId="{A77911A1-7A80-4E89-A0CA-A46DE332B018}" dt="2023-10-17T12:04:53.145" v="540" actId="14100"/>
          <ac:spMkLst>
            <pc:docMk/>
            <pc:sldMk cId="181595405" sldId="289"/>
            <ac:spMk id="12" creationId="{2BA55A74-7572-A03B-5049-715A7AFD5C7C}"/>
          </ac:spMkLst>
        </pc:spChg>
        <pc:picChg chg="add del mod">
          <ac:chgData name="Paulina Jedrzejewska | b.telligent" userId="244a9434-2581-45d8-895d-511a68b85077" providerId="ADAL" clId="{A77911A1-7A80-4E89-A0CA-A46DE332B018}" dt="2023-10-17T08:34:21.893" v="448" actId="478"/>
          <ac:picMkLst>
            <pc:docMk/>
            <pc:sldMk cId="181595405" sldId="289"/>
            <ac:picMk id="4" creationId="{95126BCE-EC6A-D351-FAF6-D5541716321F}"/>
          </ac:picMkLst>
        </pc:picChg>
        <pc:picChg chg="add del mod">
          <ac:chgData name="Paulina Jedrzejewska | b.telligent" userId="244a9434-2581-45d8-895d-511a68b85077" providerId="ADAL" clId="{A77911A1-7A80-4E89-A0CA-A46DE332B018}" dt="2023-10-17T07:24:07.241" v="331" actId="478"/>
          <ac:picMkLst>
            <pc:docMk/>
            <pc:sldMk cId="181595405" sldId="289"/>
            <ac:picMk id="7" creationId="{9595C254-CD07-99F6-1BC5-B3AF74F715BE}"/>
          </ac:picMkLst>
        </pc:picChg>
        <pc:picChg chg="add del mod modCrop">
          <ac:chgData name="Paulina Jedrzejewska | b.telligent" userId="244a9434-2581-45d8-895d-511a68b85077" providerId="ADAL" clId="{A77911A1-7A80-4E89-A0CA-A46DE332B018}" dt="2023-10-17T08:34:21.893" v="448" actId="478"/>
          <ac:picMkLst>
            <pc:docMk/>
            <pc:sldMk cId="181595405" sldId="289"/>
            <ac:picMk id="9" creationId="{20E1E06A-51FB-43BF-B8E1-6009B07B60E4}"/>
          </ac:picMkLst>
        </pc:picChg>
        <pc:picChg chg="add">
          <ac:chgData name="Paulina Jedrzejewska | b.telligent" userId="244a9434-2581-45d8-895d-511a68b85077" providerId="ADAL" clId="{A77911A1-7A80-4E89-A0CA-A46DE332B018}" dt="2023-10-17T08:34:22.472" v="449" actId="22"/>
          <ac:picMkLst>
            <pc:docMk/>
            <pc:sldMk cId="181595405" sldId="289"/>
            <ac:picMk id="11" creationId="{141D310C-9DD1-4BFF-73F0-3F73F785160F}"/>
          </ac:picMkLst>
        </pc:picChg>
      </pc:sldChg>
      <pc:sldChg chg="modSp add ord modAnim">
        <pc:chgData name="Paulina Jedrzejewska | b.telligent" userId="244a9434-2581-45d8-895d-511a68b85077" providerId="ADAL" clId="{A77911A1-7A80-4E89-A0CA-A46DE332B018}" dt="2023-10-17T07:53:11.109" v="352"/>
        <pc:sldMkLst>
          <pc:docMk/>
          <pc:sldMk cId="79563254" sldId="290"/>
        </pc:sldMkLst>
        <pc:spChg chg="mod">
          <ac:chgData name="Paulina Jedrzejewska | b.telligent" userId="244a9434-2581-45d8-895d-511a68b85077" providerId="ADAL" clId="{A77911A1-7A80-4E89-A0CA-A46DE332B018}" dt="2023-10-17T07:53:11.109" v="352"/>
          <ac:spMkLst>
            <pc:docMk/>
            <pc:sldMk cId="79563254" sldId="290"/>
            <ac:spMk id="4" creationId="{60424332-9A58-5C8F-EC32-450498668D4D}"/>
          </ac:spMkLst>
        </pc:spChg>
      </pc:sldChg>
      <pc:sldChg chg="addSp delSp modSp new mod">
        <pc:chgData name="Paulina Jedrzejewska | b.telligent" userId="244a9434-2581-45d8-895d-511a68b85077" providerId="ADAL" clId="{A77911A1-7A80-4E89-A0CA-A46DE332B018}" dt="2023-10-17T12:16:36.192" v="603" actId="14100"/>
        <pc:sldMkLst>
          <pc:docMk/>
          <pc:sldMk cId="3897328317" sldId="291"/>
        </pc:sldMkLst>
        <pc:spChg chg="del">
          <ac:chgData name="Paulina Jedrzejewska | b.telligent" userId="244a9434-2581-45d8-895d-511a68b85077" providerId="ADAL" clId="{A77911A1-7A80-4E89-A0CA-A46DE332B018}" dt="2023-10-17T12:01:43.009" v="518" actId="478"/>
          <ac:spMkLst>
            <pc:docMk/>
            <pc:sldMk cId="3897328317" sldId="291"/>
            <ac:spMk id="2" creationId="{F7E7BB03-79E0-5CAC-76FB-0BF00CD0EA29}"/>
          </ac:spMkLst>
        </pc:spChg>
        <pc:spChg chg="add mod">
          <ac:chgData name="Paulina Jedrzejewska | b.telligent" userId="244a9434-2581-45d8-895d-511a68b85077" providerId="ADAL" clId="{A77911A1-7A80-4E89-A0CA-A46DE332B018}" dt="2023-10-17T12:16:36.192" v="603" actId="14100"/>
          <ac:spMkLst>
            <pc:docMk/>
            <pc:sldMk cId="3897328317" sldId="291"/>
            <ac:spMk id="5" creationId="{3B91662E-DBF2-B56B-331D-13DF0801A23A}"/>
          </ac:spMkLst>
        </pc:spChg>
        <pc:picChg chg="add del mod">
          <ac:chgData name="Paulina Jedrzejewska | b.telligent" userId="244a9434-2581-45d8-895d-511a68b85077" providerId="ADAL" clId="{A77911A1-7A80-4E89-A0CA-A46DE332B018}" dt="2023-10-17T12:12:29.968" v="560" actId="478"/>
          <ac:picMkLst>
            <pc:docMk/>
            <pc:sldMk cId="3897328317" sldId="291"/>
            <ac:picMk id="4" creationId="{6636F663-DD6E-F1A5-1F7A-FD2E67019F61}"/>
          </ac:picMkLst>
        </pc:picChg>
        <pc:picChg chg="add del ord">
          <ac:chgData name="Paulina Jedrzejewska | b.telligent" userId="244a9434-2581-45d8-895d-511a68b85077" providerId="ADAL" clId="{A77911A1-7A80-4E89-A0CA-A46DE332B018}" dt="2023-10-17T12:14:12.616" v="574" actId="478"/>
          <ac:picMkLst>
            <pc:docMk/>
            <pc:sldMk cId="3897328317" sldId="291"/>
            <ac:picMk id="11" creationId="{CC6000E1-B6AE-8ACF-7722-D63909CEC792}"/>
          </ac:picMkLst>
        </pc:picChg>
        <pc:picChg chg="add del ord">
          <ac:chgData name="Paulina Jedrzejewska | b.telligent" userId="244a9434-2581-45d8-895d-511a68b85077" providerId="ADAL" clId="{A77911A1-7A80-4E89-A0CA-A46DE332B018}" dt="2023-10-17T12:16:13.827" v="595" actId="478"/>
          <ac:picMkLst>
            <pc:docMk/>
            <pc:sldMk cId="3897328317" sldId="291"/>
            <ac:picMk id="13" creationId="{53CC4B12-C523-68F7-10AB-8CBEA595D521}"/>
          </ac:picMkLst>
        </pc:picChg>
        <pc:picChg chg="add ord">
          <ac:chgData name="Paulina Jedrzejewska | b.telligent" userId="244a9434-2581-45d8-895d-511a68b85077" providerId="ADAL" clId="{A77911A1-7A80-4E89-A0CA-A46DE332B018}" dt="2023-10-17T12:16:16.966" v="598" actId="171"/>
          <ac:picMkLst>
            <pc:docMk/>
            <pc:sldMk cId="3897328317" sldId="291"/>
            <ac:picMk id="15" creationId="{79422E6F-1AAA-C9E7-99B1-B83C1A23C7E4}"/>
          </ac:picMkLst>
        </pc:picChg>
        <pc:cxnChg chg="add mod">
          <ac:chgData name="Paulina Jedrzejewska | b.telligent" userId="244a9434-2581-45d8-895d-511a68b85077" providerId="ADAL" clId="{A77911A1-7A80-4E89-A0CA-A46DE332B018}" dt="2023-10-17T12:12:49.043" v="565" actId="1076"/>
          <ac:cxnSpMkLst>
            <pc:docMk/>
            <pc:sldMk cId="3897328317" sldId="291"/>
            <ac:cxnSpMk id="6" creationId="{8CB077A9-EA60-A96D-C1FA-73021997E9B7}"/>
          </ac:cxnSpMkLst>
        </pc:cxnChg>
      </pc:sldChg>
      <pc:sldChg chg="addSp modSp new del mod">
        <pc:chgData name="Paulina Jedrzejewska | b.telligent" userId="244a9434-2581-45d8-895d-511a68b85077" providerId="ADAL" clId="{A77911A1-7A80-4E89-A0CA-A46DE332B018}" dt="2023-10-17T08:54:34.225" v="457" actId="47"/>
        <pc:sldMkLst>
          <pc:docMk/>
          <pc:sldMk cId="2627383533" sldId="292"/>
        </pc:sldMkLst>
        <pc:spChg chg="add mod">
          <ac:chgData name="Paulina Jedrzejewska | b.telligent" userId="244a9434-2581-45d8-895d-511a68b85077" providerId="ADAL" clId="{A77911A1-7A80-4E89-A0CA-A46DE332B018}" dt="2023-10-17T08:54:21.411" v="456"/>
          <ac:spMkLst>
            <pc:docMk/>
            <pc:sldMk cId="2627383533" sldId="292"/>
            <ac:spMk id="2" creationId="{298B65F9-87B7-A7CA-8633-EEDB043986EF}"/>
          </ac:spMkLst>
        </pc:spChg>
      </pc:sldChg>
      <pc:sldChg chg="addSp delSp modSp add mod">
        <pc:chgData name="Paulina Jedrzejewska | b.telligent" userId="244a9434-2581-45d8-895d-511a68b85077" providerId="ADAL" clId="{A77911A1-7A80-4E89-A0CA-A46DE332B018}" dt="2023-10-17T12:14:24.060" v="581" actId="171"/>
        <pc:sldMkLst>
          <pc:docMk/>
          <pc:sldMk cId="2742946136" sldId="292"/>
        </pc:sldMkLst>
        <pc:spChg chg="mod">
          <ac:chgData name="Paulina Jedrzejewska | b.telligent" userId="244a9434-2581-45d8-895d-511a68b85077" providerId="ADAL" clId="{A77911A1-7A80-4E89-A0CA-A46DE332B018}" dt="2023-10-17T12:13:03.509" v="569" actId="1076"/>
          <ac:spMkLst>
            <pc:docMk/>
            <pc:sldMk cId="2742946136" sldId="292"/>
            <ac:spMk id="5" creationId="{3B91662E-DBF2-B56B-331D-13DF0801A23A}"/>
          </ac:spMkLst>
        </pc:spChg>
        <pc:picChg chg="add del ord">
          <ac:chgData name="Paulina Jedrzejewska | b.telligent" userId="244a9434-2581-45d8-895d-511a68b85077" providerId="ADAL" clId="{A77911A1-7A80-4E89-A0CA-A46DE332B018}" dt="2023-10-17T12:14:21.544" v="578" actId="478"/>
          <ac:picMkLst>
            <pc:docMk/>
            <pc:sldMk cId="2742946136" sldId="292"/>
            <ac:picMk id="3" creationId="{9A041AD2-B74F-9175-0AFB-D5143F1ACAFF}"/>
          </ac:picMkLst>
        </pc:picChg>
        <pc:picChg chg="del">
          <ac:chgData name="Paulina Jedrzejewska | b.telligent" userId="244a9434-2581-45d8-895d-511a68b85077" providerId="ADAL" clId="{A77911A1-7A80-4E89-A0CA-A46DE332B018}" dt="2023-10-17T12:12:54.585" v="566" actId="478"/>
          <ac:picMkLst>
            <pc:docMk/>
            <pc:sldMk cId="2742946136" sldId="292"/>
            <ac:picMk id="4" creationId="{6636F663-DD6E-F1A5-1F7A-FD2E67019F61}"/>
          </ac:picMkLst>
        </pc:picChg>
        <pc:picChg chg="add ord">
          <ac:chgData name="Paulina Jedrzejewska | b.telligent" userId="244a9434-2581-45d8-895d-511a68b85077" providerId="ADAL" clId="{A77911A1-7A80-4E89-A0CA-A46DE332B018}" dt="2023-10-17T12:14:24.060" v="581" actId="171"/>
          <ac:picMkLst>
            <pc:docMk/>
            <pc:sldMk cId="2742946136" sldId="292"/>
            <ac:picMk id="8" creationId="{FB24EA20-AB8C-6A15-869A-02E28545B597}"/>
          </ac:picMkLst>
        </pc:picChg>
        <pc:cxnChg chg="del">
          <ac:chgData name="Paulina Jedrzejewska | b.telligent" userId="244a9434-2581-45d8-895d-511a68b85077" providerId="ADAL" clId="{A77911A1-7A80-4E89-A0CA-A46DE332B018}" dt="2023-10-17T12:04:05.473" v="536" actId="478"/>
          <ac:cxnSpMkLst>
            <pc:docMk/>
            <pc:sldMk cId="2742946136" sldId="292"/>
            <ac:cxnSpMk id="6" creationId="{8CB077A9-EA60-A96D-C1FA-73021997E9B7}"/>
          </ac:cxnSpMkLst>
        </pc:cxnChg>
      </pc:sldChg>
      <pc:sldChg chg="addSp delSp modSp add mod">
        <pc:chgData name="Paulina Jedrzejewska | b.telligent" userId="244a9434-2581-45d8-895d-511a68b85077" providerId="ADAL" clId="{A77911A1-7A80-4E89-A0CA-A46DE332B018}" dt="2023-10-17T12:14:38.872" v="585" actId="1076"/>
        <pc:sldMkLst>
          <pc:docMk/>
          <pc:sldMk cId="1652689277" sldId="293"/>
        </pc:sldMkLst>
        <pc:spChg chg="mod">
          <ac:chgData name="Paulina Jedrzejewska | b.telligent" userId="244a9434-2581-45d8-895d-511a68b85077" providerId="ADAL" clId="{A77911A1-7A80-4E89-A0CA-A46DE332B018}" dt="2023-10-17T12:14:38.872" v="585" actId="1076"/>
          <ac:spMkLst>
            <pc:docMk/>
            <pc:sldMk cId="1652689277" sldId="293"/>
            <ac:spMk id="5" creationId="{3B91662E-DBF2-B56B-331D-13DF0801A23A}"/>
          </ac:spMkLst>
        </pc:spChg>
        <pc:picChg chg="add del ord">
          <ac:chgData name="Paulina Jedrzejewska | b.telligent" userId="244a9434-2581-45d8-895d-511a68b85077" providerId="ADAL" clId="{A77911A1-7A80-4E89-A0CA-A46DE332B018}" dt="2023-10-17T12:14:28.179" v="582" actId="478"/>
          <ac:picMkLst>
            <pc:docMk/>
            <pc:sldMk cId="1652689277" sldId="293"/>
            <ac:picMk id="3" creationId="{E1EEA5D5-944E-1472-59A2-BC4FE9D15607}"/>
          </ac:picMkLst>
        </pc:picChg>
        <pc:picChg chg="del mod">
          <ac:chgData name="Paulina Jedrzejewska | b.telligent" userId="244a9434-2581-45d8-895d-511a68b85077" providerId="ADAL" clId="{A77911A1-7A80-4E89-A0CA-A46DE332B018}" dt="2023-10-17T12:13:12.103" v="570" actId="478"/>
          <ac:picMkLst>
            <pc:docMk/>
            <pc:sldMk cId="1652689277" sldId="293"/>
            <ac:picMk id="4" creationId="{6636F663-DD6E-F1A5-1F7A-FD2E67019F61}"/>
          </ac:picMkLst>
        </pc:picChg>
        <pc:picChg chg="add ord">
          <ac:chgData name="Paulina Jedrzejewska | b.telligent" userId="244a9434-2581-45d8-895d-511a68b85077" providerId="ADAL" clId="{A77911A1-7A80-4E89-A0CA-A46DE332B018}" dt="2023-10-17T12:14:30.564" v="584" actId="171"/>
          <ac:picMkLst>
            <pc:docMk/>
            <pc:sldMk cId="1652689277" sldId="293"/>
            <ac:picMk id="7" creationId="{DF3F8D0F-3844-CF53-707C-3E6F88561472}"/>
          </ac:picMkLst>
        </pc:picChg>
      </pc:sldChg>
      <pc:sldChg chg="addSp delSp modSp new mod">
        <pc:chgData name="Paulina Jedrzejewska | b.telligent" userId="244a9434-2581-45d8-895d-511a68b85077" providerId="ADAL" clId="{A77911A1-7A80-4E89-A0CA-A46DE332B018}" dt="2023-10-17T12:15:43.553" v="594" actId="14100"/>
        <pc:sldMkLst>
          <pc:docMk/>
          <pc:sldMk cId="871744912" sldId="294"/>
        </pc:sldMkLst>
        <pc:spChg chg="del">
          <ac:chgData name="Paulina Jedrzejewska | b.telligent" userId="244a9434-2581-45d8-895d-511a68b85077" providerId="ADAL" clId="{A77911A1-7A80-4E89-A0CA-A46DE332B018}" dt="2023-10-17T12:07:12.842" v="547" actId="478"/>
          <ac:spMkLst>
            <pc:docMk/>
            <pc:sldMk cId="871744912" sldId="294"/>
            <ac:spMk id="2" creationId="{1633E642-0E3C-96CA-2981-852FE0FAE44E}"/>
          </ac:spMkLst>
        </pc:spChg>
        <pc:spChg chg="add mod">
          <ac:chgData name="Paulina Jedrzejewska | b.telligent" userId="244a9434-2581-45d8-895d-511a68b85077" providerId="ADAL" clId="{A77911A1-7A80-4E89-A0CA-A46DE332B018}" dt="2023-10-17T12:15:43.553" v="594" actId="14100"/>
          <ac:spMkLst>
            <pc:docMk/>
            <pc:sldMk cId="871744912" sldId="294"/>
            <ac:spMk id="5" creationId="{EA4C3449-954C-1300-4C08-45EB1CCB3144}"/>
          </ac:spMkLst>
        </pc:spChg>
        <pc:picChg chg="add del">
          <ac:chgData name="Paulina Jedrzejewska | b.telligent" userId="244a9434-2581-45d8-895d-511a68b85077" providerId="ADAL" clId="{A77911A1-7A80-4E89-A0CA-A46DE332B018}" dt="2023-10-17T12:15:22.934" v="586" actId="478"/>
          <ac:picMkLst>
            <pc:docMk/>
            <pc:sldMk cId="871744912" sldId="294"/>
            <ac:picMk id="4" creationId="{E760A824-20A8-A1C0-611A-B214ADC6098C}"/>
          </ac:picMkLst>
        </pc:picChg>
        <pc:picChg chg="add del ord">
          <ac:chgData name="Paulina Jedrzejewska | b.telligent" userId="244a9434-2581-45d8-895d-511a68b85077" providerId="ADAL" clId="{A77911A1-7A80-4E89-A0CA-A46DE332B018}" dt="2023-10-17T12:12:23.908" v="558" actId="22"/>
          <ac:picMkLst>
            <pc:docMk/>
            <pc:sldMk cId="871744912" sldId="294"/>
            <ac:picMk id="7" creationId="{B47AB187-3B3A-903A-F50E-21C5DBFB66AF}"/>
          </ac:picMkLst>
        </pc:picChg>
        <pc:picChg chg="add ord">
          <ac:chgData name="Paulina Jedrzejewska | b.telligent" userId="244a9434-2581-45d8-895d-511a68b85077" providerId="ADAL" clId="{A77911A1-7A80-4E89-A0CA-A46DE332B018}" dt="2023-10-17T12:15:25.662" v="588" actId="171"/>
          <ac:picMkLst>
            <pc:docMk/>
            <pc:sldMk cId="871744912" sldId="294"/>
            <ac:picMk id="9" creationId="{A04F17EB-E630-02C8-5DF7-576DD9A2E45C}"/>
          </ac:picMkLst>
        </pc:picChg>
      </pc:sldChg>
      <pc:sldChg chg="modSp add ord modAnim">
        <pc:chgData name="Paulina Jedrzejewska | b.telligent" userId="244a9434-2581-45d8-895d-511a68b85077" providerId="ADAL" clId="{A77911A1-7A80-4E89-A0CA-A46DE332B018}" dt="2023-10-17T12:19:30.065" v="633" actId="20577"/>
        <pc:sldMkLst>
          <pc:docMk/>
          <pc:sldMk cId="4217914162" sldId="295"/>
        </pc:sldMkLst>
        <pc:spChg chg="mod">
          <ac:chgData name="Paulina Jedrzejewska | b.telligent" userId="244a9434-2581-45d8-895d-511a68b85077" providerId="ADAL" clId="{A77911A1-7A80-4E89-A0CA-A46DE332B018}" dt="2023-10-17T12:19:30.065" v="633" actId="20577"/>
          <ac:spMkLst>
            <pc:docMk/>
            <pc:sldMk cId="4217914162" sldId="295"/>
            <ac:spMk id="4" creationId="{60424332-9A58-5C8F-EC32-450498668D4D}"/>
          </ac:spMkLst>
        </pc:spChg>
      </pc:sldChg>
      <pc:sldChg chg="addSp delSp new mod">
        <pc:chgData name="Paulina Jedrzejewska | b.telligent" userId="244a9434-2581-45d8-895d-511a68b85077" providerId="ADAL" clId="{A77911A1-7A80-4E89-A0CA-A46DE332B018}" dt="2023-10-17T12:19:08.001" v="609" actId="22"/>
        <pc:sldMkLst>
          <pc:docMk/>
          <pc:sldMk cId="1515553188" sldId="296"/>
        </pc:sldMkLst>
        <pc:spChg chg="del">
          <ac:chgData name="Paulina Jedrzejewska | b.telligent" userId="244a9434-2581-45d8-895d-511a68b85077" providerId="ADAL" clId="{A77911A1-7A80-4E89-A0CA-A46DE332B018}" dt="2023-10-17T12:19:07.340" v="608" actId="478"/>
          <ac:spMkLst>
            <pc:docMk/>
            <pc:sldMk cId="1515553188" sldId="296"/>
            <ac:spMk id="2" creationId="{3AF65C77-B0B0-005B-0A9E-718490B467CD}"/>
          </ac:spMkLst>
        </pc:spChg>
        <pc:picChg chg="add">
          <ac:chgData name="Paulina Jedrzejewska | b.telligent" userId="244a9434-2581-45d8-895d-511a68b85077" providerId="ADAL" clId="{A77911A1-7A80-4E89-A0CA-A46DE332B018}" dt="2023-10-17T12:19:08.001" v="609" actId="22"/>
          <ac:picMkLst>
            <pc:docMk/>
            <pc:sldMk cId="1515553188" sldId="296"/>
            <ac:picMk id="4" creationId="{0B52CD62-DE35-3952-E743-624FAA68180B}"/>
          </ac:picMkLst>
        </pc:picChg>
      </pc:sldChg>
      <pc:sldChg chg="modSp add ord modAnim">
        <pc:chgData name="Paulina Jedrzejewska | b.telligent" userId="244a9434-2581-45d8-895d-511a68b85077" providerId="ADAL" clId="{A77911A1-7A80-4E89-A0CA-A46DE332B018}" dt="2023-10-17T12:20:28.621" v="639"/>
        <pc:sldMkLst>
          <pc:docMk/>
          <pc:sldMk cId="2091153760" sldId="297"/>
        </pc:sldMkLst>
        <pc:spChg chg="mod">
          <ac:chgData name="Paulina Jedrzejewska | b.telligent" userId="244a9434-2581-45d8-895d-511a68b85077" providerId="ADAL" clId="{A77911A1-7A80-4E89-A0CA-A46DE332B018}" dt="2023-10-17T12:20:28.621" v="639"/>
          <ac:spMkLst>
            <pc:docMk/>
            <pc:sldMk cId="2091153760" sldId="297"/>
            <ac:spMk id="4" creationId="{60424332-9A58-5C8F-EC32-450498668D4D}"/>
          </ac:spMkLst>
        </pc:spChg>
      </pc:sldChg>
      <pc:sldChg chg="add del">
        <pc:chgData name="Paulina Jedrzejewska | b.telligent" userId="244a9434-2581-45d8-895d-511a68b85077" providerId="ADAL" clId="{A77911A1-7A80-4E89-A0CA-A46DE332B018}" dt="2023-10-17T08:33:15.763" v="442"/>
        <pc:sldMkLst>
          <pc:docMk/>
          <pc:sldMk cId="2030071869" sldId="2147470263"/>
        </pc:sldMkLst>
      </pc:sldChg>
    </pc:docChg>
  </pc:docChgLst>
  <pc:docChgLst>
    <pc:chgData name="Paulina Jedrzejewska | b.telligent" userId="244a9434-2581-45d8-895d-511a68b85077" providerId="ADAL" clId="{669A2092-F4B7-42D8-AE49-CF45758E149F}"/>
    <pc:docChg chg="undo custSel addSld delSld modSld sldOrd modMainMaster addSection modSection">
      <pc:chgData name="Paulina Jedrzejewska | b.telligent" userId="244a9434-2581-45d8-895d-511a68b85077" providerId="ADAL" clId="{669A2092-F4B7-42D8-AE49-CF45758E149F}" dt="2024-01-16T07:20:03.628" v="1921" actId="20577"/>
      <pc:docMkLst>
        <pc:docMk/>
      </pc:docMkLst>
      <pc:sldChg chg="addSp delSp modSp mod setBg delDesignElem">
        <pc:chgData name="Paulina Jedrzejewska | b.telligent" userId="244a9434-2581-45d8-895d-511a68b85077" providerId="ADAL" clId="{669A2092-F4B7-42D8-AE49-CF45758E149F}" dt="2024-01-15T15:38:32.760" v="1693"/>
        <pc:sldMkLst>
          <pc:docMk/>
          <pc:sldMk cId="3351483835" sldId="256"/>
        </pc:sldMkLst>
        <pc:spChg chg="mod">
          <ac:chgData name="Paulina Jedrzejewska | b.telligent" userId="244a9434-2581-45d8-895d-511a68b85077" providerId="ADAL" clId="{669A2092-F4B7-42D8-AE49-CF45758E149F}" dt="2024-01-14T06:51:33.367" v="5" actId="20577"/>
          <ac:spMkLst>
            <pc:docMk/>
            <pc:sldMk cId="3351483835" sldId="256"/>
            <ac:spMk id="2" creationId="{CC1BB664-9E52-231A-239D-05BFB2EB2201}"/>
          </ac:spMkLst>
        </pc:spChg>
        <pc:spChg chg="mod">
          <ac:chgData name="Paulina Jedrzejewska | b.telligent" userId="244a9434-2581-45d8-895d-511a68b85077" providerId="ADAL" clId="{669A2092-F4B7-42D8-AE49-CF45758E149F}" dt="2024-01-14T06:51:29.311" v="4"/>
          <ac:spMkLst>
            <pc:docMk/>
            <pc:sldMk cId="3351483835" sldId="256"/>
            <ac:spMk id="3" creationId="{27FA3606-7B9D-5449-892D-10302B2AE348}"/>
          </ac:spMkLst>
        </pc:spChg>
        <pc:spChg chg="add mod ord">
          <ac:chgData name="Paulina Jedrzejewska | b.telligent" userId="244a9434-2581-45d8-895d-511a68b85077" providerId="ADAL" clId="{669A2092-F4B7-42D8-AE49-CF45758E149F}" dt="2024-01-15T15:36:35.121" v="1574" actId="167"/>
          <ac:spMkLst>
            <pc:docMk/>
            <pc:sldMk cId="3351483835" sldId="256"/>
            <ac:spMk id="4" creationId="{7F0B1D5B-0293-8E14-EBA0-6ACAE3C1E623}"/>
          </ac:spMkLst>
        </pc:spChg>
        <pc:spChg chg="del">
          <ac:chgData name="Paulina Jedrzejewska | b.telligent" userId="244a9434-2581-45d8-895d-511a68b85077" providerId="ADAL" clId="{669A2092-F4B7-42D8-AE49-CF45758E149F}" dt="2024-01-15T15:35:44.518" v="1568"/>
          <ac:spMkLst>
            <pc:docMk/>
            <pc:sldMk cId="3351483835" sldId="256"/>
            <ac:spMk id="8" creationId="{1EADCAF8-8823-4E89-8612-21029831A4B2}"/>
          </ac:spMkLst>
        </pc:spChg>
        <pc:spChg chg="del">
          <ac:chgData name="Paulina Jedrzejewska | b.telligent" userId="244a9434-2581-45d8-895d-511a68b85077" providerId="ADAL" clId="{669A2092-F4B7-42D8-AE49-CF45758E149F}" dt="2024-01-15T15:35:44.518" v="1568"/>
          <ac:spMkLst>
            <pc:docMk/>
            <pc:sldMk cId="3351483835" sldId="256"/>
            <ac:spMk id="10" creationId="{28CA07B2-0819-4B62-9425-7A52BBDD7070}"/>
          </ac:spMkLst>
        </pc:spChg>
        <pc:grpChg chg="del">
          <ac:chgData name="Paulina Jedrzejewska | b.telligent" userId="244a9434-2581-45d8-895d-511a68b85077" providerId="ADAL" clId="{669A2092-F4B7-42D8-AE49-CF45758E149F}" dt="2024-01-15T15:35:44.518" v="1568"/>
          <ac:grpSpMkLst>
            <pc:docMk/>
            <pc:sldMk cId="3351483835" sldId="256"/>
            <ac:grpSpMk id="12" creationId="{DA02BEE4-A5D4-40AF-882D-49D34B086FFF}"/>
          </ac:grpSpMkLst>
        </pc:grpChg>
      </pc:sldChg>
      <pc:sldChg chg="setBg">
        <pc:chgData name="Paulina Jedrzejewska | b.telligent" userId="244a9434-2581-45d8-895d-511a68b85077" providerId="ADAL" clId="{669A2092-F4B7-42D8-AE49-CF45758E149F}" dt="2024-01-15T15:38:20.799" v="1686"/>
        <pc:sldMkLst>
          <pc:docMk/>
          <pc:sldMk cId="2264027336" sldId="257"/>
        </pc:sldMkLst>
      </pc:sldChg>
      <pc:sldChg chg="addSp delSp modSp mod setBg delDesignElem">
        <pc:chgData name="Paulina Jedrzejewska | b.telligent" userId="244a9434-2581-45d8-895d-511a68b85077" providerId="ADAL" clId="{669A2092-F4B7-42D8-AE49-CF45758E149F}" dt="2024-01-16T07:20:03.628" v="1921" actId="20577"/>
        <pc:sldMkLst>
          <pc:docMk/>
          <pc:sldMk cId="1461417107" sldId="260"/>
        </pc:sldMkLst>
        <pc:spChg chg="add del mod">
          <ac:chgData name="Paulina Jedrzejewska | b.telligent" userId="244a9434-2581-45d8-895d-511a68b85077" providerId="ADAL" clId="{669A2092-F4B7-42D8-AE49-CF45758E149F}" dt="2024-01-15T15:38:00.186" v="1681" actId="478"/>
          <ac:spMkLst>
            <pc:docMk/>
            <pc:sldMk cId="1461417107" sldId="260"/>
            <ac:spMk id="2" creationId="{04D5DE69-0B7E-5789-1B5C-930FAFDDA19E}"/>
          </ac:spMkLst>
        </pc:spChg>
        <pc:spChg chg="mod">
          <ac:chgData name="Paulina Jedrzejewska | b.telligent" userId="244a9434-2581-45d8-895d-511a68b85077" providerId="ADAL" clId="{669A2092-F4B7-42D8-AE49-CF45758E149F}" dt="2024-01-16T07:20:03.628" v="1921" actId="20577"/>
          <ac:spMkLst>
            <pc:docMk/>
            <pc:sldMk cId="1461417107" sldId="260"/>
            <ac:spMk id="6" creationId="{C4B7FAD2-E642-D6F0-6B18-FCBE85869245}"/>
          </ac:spMkLst>
        </pc:spChg>
        <pc:spChg chg="del">
          <ac:chgData name="Paulina Jedrzejewska | b.telligent" userId="244a9434-2581-45d8-895d-511a68b85077" providerId="ADAL" clId="{669A2092-F4B7-42D8-AE49-CF45758E149F}" dt="2024-01-15T15:35:44.518" v="1568"/>
          <ac:spMkLst>
            <pc:docMk/>
            <pc:sldMk cId="1461417107" sldId="260"/>
            <ac:spMk id="10" creationId="{54A6836E-C603-43CB-9DA7-89D8E3FA3838}"/>
          </ac:spMkLst>
        </pc:spChg>
        <pc:spChg chg="del">
          <ac:chgData name="Paulina Jedrzejewska | b.telligent" userId="244a9434-2581-45d8-895d-511a68b85077" providerId="ADAL" clId="{669A2092-F4B7-42D8-AE49-CF45758E149F}" dt="2024-01-15T15:35:44.518" v="1568"/>
          <ac:spMkLst>
            <pc:docMk/>
            <pc:sldMk cId="1461417107" sldId="260"/>
            <ac:spMk id="12" creationId="{296007DD-F9BF-4F0F-B8C6-C514B2841971}"/>
          </ac:spMkLst>
        </pc:spChg>
        <pc:grpChg chg="del">
          <ac:chgData name="Paulina Jedrzejewska | b.telligent" userId="244a9434-2581-45d8-895d-511a68b85077" providerId="ADAL" clId="{669A2092-F4B7-42D8-AE49-CF45758E149F}" dt="2024-01-15T15:35:44.518" v="1568"/>
          <ac:grpSpMkLst>
            <pc:docMk/>
            <pc:sldMk cId="1461417107" sldId="260"/>
            <ac:grpSpMk id="14" creationId="{8A0FAFCA-5C96-453B-83B7-A9AEF7F18960}"/>
          </ac:grpSpMkLst>
        </pc:grpChg>
        <pc:grpChg chg="del">
          <ac:chgData name="Paulina Jedrzejewska | b.telligent" userId="244a9434-2581-45d8-895d-511a68b85077" providerId="ADAL" clId="{669A2092-F4B7-42D8-AE49-CF45758E149F}" dt="2024-01-15T15:35:44.518" v="1568"/>
          <ac:grpSpMkLst>
            <pc:docMk/>
            <pc:sldMk cId="1461417107" sldId="260"/>
            <ac:grpSpMk id="20" creationId="{CD0398DD-AD75-4E2B-A3C6-35073082A8B4}"/>
          </ac:grpSpMkLst>
        </pc:grpChg>
      </pc:sldChg>
      <pc:sldChg chg="addSp delSp modSp del mod setBg delDesignElem">
        <pc:chgData name="Paulina Jedrzejewska | b.telligent" userId="244a9434-2581-45d8-895d-511a68b85077" providerId="ADAL" clId="{669A2092-F4B7-42D8-AE49-CF45758E149F}" dt="2024-01-15T15:39:27.986" v="1707" actId="47"/>
        <pc:sldMkLst>
          <pc:docMk/>
          <pc:sldMk cId="4052166389" sldId="261"/>
        </pc:sldMkLst>
        <pc:spChg chg="add del mod">
          <ac:chgData name="Paulina Jedrzejewska | b.telligent" userId="244a9434-2581-45d8-895d-511a68b85077" providerId="ADAL" clId="{669A2092-F4B7-42D8-AE49-CF45758E149F}" dt="2024-01-15T15:39:02.179" v="1698" actId="478"/>
          <ac:spMkLst>
            <pc:docMk/>
            <pc:sldMk cId="4052166389" sldId="261"/>
            <ac:spMk id="2" creationId="{26561284-BD5F-3813-9D55-A014769342C7}"/>
          </ac:spMkLst>
        </pc:spChg>
        <pc:spChg chg="mod">
          <ac:chgData name="Paulina Jedrzejewska | b.telligent" userId="244a9434-2581-45d8-895d-511a68b85077" providerId="ADAL" clId="{669A2092-F4B7-42D8-AE49-CF45758E149F}" dt="2024-01-14T06:56:15.260" v="136" actId="14100"/>
          <ac:spMkLst>
            <pc:docMk/>
            <pc:sldMk cId="4052166389" sldId="261"/>
            <ac:spMk id="6" creationId="{822AA310-1640-1494-0381-F77613BDB574}"/>
          </ac:spMkLst>
        </pc:spChg>
        <pc:spChg chg="del">
          <ac:chgData name="Paulina Jedrzejewska | b.telligent" userId="244a9434-2581-45d8-895d-511a68b85077" providerId="ADAL" clId="{669A2092-F4B7-42D8-AE49-CF45758E149F}" dt="2024-01-15T15:35:44.518" v="1568"/>
          <ac:spMkLst>
            <pc:docMk/>
            <pc:sldMk cId="4052166389" sldId="261"/>
            <ac:spMk id="11" creationId="{6DDA8CE9-E0A6-4FF2-823D-D08607606DC2}"/>
          </ac:spMkLst>
        </pc:spChg>
        <pc:spChg chg="del">
          <ac:chgData name="Paulina Jedrzejewska | b.telligent" userId="244a9434-2581-45d8-895d-511a68b85077" providerId="ADAL" clId="{669A2092-F4B7-42D8-AE49-CF45758E149F}" dt="2024-01-15T15:35:44.518" v="1568"/>
          <ac:spMkLst>
            <pc:docMk/>
            <pc:sldMk cId="4052166389" sldId="261"/>
            <ac:spMk id="13" creationId="{11195564-33B9-434B-9641-764F5905A56F}"/>
          </ac:spMkLst>
        </pc:spChg>
        <pc:grpChg chg="del">
          <ac:chgData name="Paulina Jedrzejewska | b.telligent" userId="244a9434-2581-45d8-895d-511a68b85077" providerId="ADAL" clId="{669A2092-F4B7-42D8-AE49-CF45758E149F}" dt="2024-01-15T15:35:44.518" v="1568"/>
          <ac:grpSpMkLst>
            <pc:docMk/>
            <pc:sldMk cId="4052166389" sldId="261"/>
            <ac:grpSpMk id="15" creationId="{1D18C537-E336-47C4-836B-C342A230F8F3}"/>
          </ac:grpSpMkLst>
        </pc:grpChg>
        <pc:grpChg chg="del">
          <ac:chgData name="Paulina Jedrzejewska | b.telligent" userId="244a9434-2581-45d8-895d-511a68b85077" providerId="ADAL" clId="{669A2092-F4B7-42D8-AE49-CF45758E149F}" dt="2024-01-15T15:35:44.518" v="1568"/>
          <ac:grpSpMkLst>
            <pc:docMk/>
            <pc:sldMk cId="4052166389" sldId="261"/>
            <ac:grpSpMk id="21" creationId="{5A1259D8-0C3A-4069-A22F-537BBBB61A9C}"/>
          </ac:grpSpMkLst>
        </pc:grpChg>
      </pc:sldChg>
      <pc:sldChg chg="addSp delSp modSp mod delAnim">
        <pc:chgData name="Paulina Jedrzejewska | b.telligent" userId="244a9434-2581-45d8-895d-511a68b85077" providerId="ADAL" clId="{669A2092-F4B7-42D8-AE49-CF45758E149F}" dt="2024-01-15T16:27:08.999" v="1864" actId="20577"/>
        <pc:sldMkLst>
          <pc:docMk/>
          <pc:sldMk cId="3695528617" sldId="263"/>
        </pc:sldMkLst>
        <pc:spChg chg="mod">
          <ac:chgData name="Paulina Jedrzejewska | b.telligent" userId="244a9434-2581-45d8-895d-511a68b85077" providerId="ADAL" clId="{669A2092-F4B7-42D8-AE49-CF45758E149F}" dt="2024-01-15T15:35:44.518" v="1568"/>
          <ac:spMkLst>
            <pc:docMk/>
            <pc:sldMk cId="3695528617" sldId="263"/>
            <ac:spMk id="2" creationId="{A64ADB0D-286A-D583-A981-1556B02F5A49}"/>
          </ac:spMkLst>
        </pc:spChg>
        <pc:spChg chg="add del mod">
          <ac:chgData name="Paulina Jedrzejewska | b.telligent" userId="244a9434-2581-45d8-895d-511a68b85077" providerId="ADAL" clId="{669A2092-F4B7-42D8-AE49-CF45758E149F}" dt="2024-01-14T06:59:13.187" v="138"/>
          <ac:spMkLst>
            <pc:docMk/>
            <pc:sldMk cId="3695528617" sldId="263"/>
            <ac:spMk id="3" creationId="{985428AD-A902-1A3C-3A0A-8D21E6A33C2F}"/>
          </ac:spMkLst>
        </pc:spChg>
        <pc:spChg chg="add mod">
          <ac:chgData name="Paulina Jedrzejewska | b.telligent" userId="244a9434-2581-45d8-895d-511a68b85077" providerId="ADAL" clId="{669A2092-F4B7-42D8-AE49-CF45758E149F}" dt="2024-01-15T13:07:47.379" v="1530" actId="571"/>
          <ac:spMkLst>
            <pc:docMk/>
            <pc:sldMk cId="3695528617" sldId="263"/>
            <ac:spMk id="3" creationId="{FA910662-1881-4213-166A-487B688C5CCE}"/>
          </ac:spMkLst>
        </pc:spChg>
        <pc:spChg chg="del">
          <ac:chgData name="Paulina Jedrzejewska | b.telligent" userId="244a9434-2581-45d8-895d-511a68b85077" providerId="ADAL" clId="{669A2092-F4B7-42D8-AE49-CF45758E149F}" dt="2024-01-14T07:00:14.970" v="139" actId="478"/>
          <ac:spMkLst>
            <pc:docMk/>
            <pc:sldMk cId="3695528617" sldId="263"/>
            <ac:spMk id="4" creationId="{C3F7EE8A-0A4F-C06C-7CFC-32F23A13A6C3}"/>
          </ac:spMkLst>
        </pc:spChg>
        <pc:spChg chg="add mod">
          <ac:chgData name="Paulina Jedrzejewska | b.telligent" userId="244a9434-2581-45d8-895d-511a68b85077" providerId="ADAL" clId="{669A2092-F4B7-42D8-AE49-CF45758E149F}" dt="2024-01-15T13:07:47.379" v="1530" actId="571"/>
          <ac:spMkLst>
            <pc:docMk/>
            <pc:sldMk cId="3695528617" sldId="263"/>
            <ac:spMk id="4" creationId="{D4DC4E82-4E59-9362-17BB-A43D057D6A5F}"/>
          </ac:spMkLst>
        </pc:spChg>
        <pc:spChg chg="del">
          <ac:chgData name="Paulina Jedrzejewska | b.telligent" userId="244a9434-2581-45d8-895d-511a68b85077" providerId="ADAL" clId="{669A2092-F4B7-42D8-AE49-CF45758E149F}" dt="2024-01-14T07:00:14.970" v="139" actId="478"/>
          <ac:spMkLst>
            <pc:docMk/>
            <pc:sldMk cId="3695528617" sldId="263"/>
            <ac:spMk id="5" creationId="{3AC42D7B-864E-ED25-7ABE-CAD59A1E1D98}"/>
          </ac:spMkLst>
        </pc:spChg>
        <pc:spChg chg="add mod">
          <ac:chgData name="Paulina Jedrzejewska | b.telligent" userId="244a9434-2581-45d8-895d-511a68b85077" providerId="ADAL" clId="{669A2092-F4B7-42D8-AE49-CF45758E149F}" dt="2024-01-15T13:07:47.379" v="1530" actId="571"/>
          <ac:spMkLst>
            <pc:docMk/>
            <pc:sldMk cId="3695528617" sldId="263"/>
            <ac:spMk id="5" creationId="{90978708-251D-2089-03AB-25C4FA473FAA}"/>
          </ac:spMkLst>
        </pc:spChg>
        <pc:spChg chg="add mod">
          <ac:chgData name="Paulina Jedrzejewska | b.telligent" userId="244a9434-2581-45d8-895d-511a68b85077" providerId="ADAL" clId="{669A2092-F4B7-42D8-AE49-CF45758E149F}" dt="2024-01-15T13:07:47.379" v="1530" actId="571"/>
          <ac:spMkLst>
            <pc:docMk/>
            <pc:sldMk cId="3695528617" sldId="263"/>
            <ac:spMk id="6" creationId="{9E85118D-809D-6935-26D1-8BDEDB16C811}"/>
          </ac:spMkLst>
        </pc:spChg>
        <pc:spChg chg="del">
          <ac:chgData name="Paulina Jedrzejewska | b.telligent" userId="244a9434-2581-45d8-895d-511a68b85077" providerId="ADAL" clId="{669A2092-F4B7-42D8-AE49-CF45758E149F}" dt="2024-01-14T07:00:14.970" v="139" actId="478"/>
          <ac:spMkLst>
            <pc:docMk/>
            <pc:sldMk cId="3695528617" sldId="263"/>
            <ac:spMk id="6" creationId="{F8A75621-06D0-13DF-1451-AB9D6FE79E6B}"/>
          </ac:spMkLst>
        </pc:spChg>
        <pc:spChg chg="del">
          <ac:chgData name="Paulina Jedrzejewska | b.telligent" userId="244a9434-2581-45d8-895d-511a68b85077" providerId="ADAL" clId="{669A2092-F4B7-42D8-AE49-CF45758E149F}" dt="2024-01-14T07:00:14.970" v="139" actId="478"/>
          <ac:spMkLst>
            <pc:docMk/>
            <pc:sldMk cId="3695528617" sldId="263"/>
            <ac:spMk id="7" creationId="{157FB6CF-9DEA-8E13-15D1-606C3B65F8A3}"/>
          </ac:spMkLst>
        </pc:spChg>
        <pc:spChg chg="add mod">
          <ac:chgData name="Paulina Jedrzejewska | b.telligent" userId="244a9434-2581-45d8-895d-511a68b85077" providerId="ADAL" clId="{669A2092-F4B7-42D8-AE49-CF45758E149F}" dt="2024-01-15T13:07:47.379" v="1530" actId="571"/>
          <ac:spMkLst>
            <pc:docMk/>
            <pc:sldMk cId="3695528617" sldId="263"/>
            <ac:spMk id="7" creationId="{DFD08065-5688-2C68-8971-65DE46358067}"/>
          </ac:spMkLst>
        </pc:spChg>
        <pc:spChg chg="add mod">
          <ac:chgData name="Paulina Jedrzejewska | b.telligent" userId="244a9434-2581-45d8-895d-511a68b85077" providerId="ADAL" clId="{669A2092-F4B7-42D8-AE49-CF45758E149F}" dt="2024-01-15T13:07:47.379" v="1530" actId="571"/>
          <ac:spMkLst>
            <pc:docMk/>
            <pc:sldMk cId="3695528617" sldId="263"/>
            <ac:spMk id="8" creationId="{59DB2053-261C-1B5F-5712-BA775A8A3F21}"/>
          </ac:spMkLst>
        </pc:spChg>
        <pc:spChg chg="add del mod">
          <ac:chgData name="Paulina Jedrzejewska | b.telligent" userId="244a9434-2581-45d8-895d-511a68b85077" providerId="ADAL" clId="{669A2092-F4B7-42D8-AE49-CF45758E149F}" dt="2024-01-14T06:59:13.187" v="138"/>
          <ac:spMkLst>
            <pc:docMk/>
            <pc:sldMk cId="3695528617" sldId="263"/>
            <ac:spMk id="8" creationId="{B9DAF95E-4BC1-2237-95D3-9C22B454D458}"/>
          </ac:spMkLst>
        </pc:spChg>
        <pc:spChg chg="add mod">
          <ac:chgData name="Paulina Jedrzejewska | b.telligent" userId="244a9434-2581-45d8-895d-511a68b85077" providerId="ADAL" clId="{669A2092-F4B7-42D8-AE49-CF45758E149F}" dt="2024-01-15T16:23:21.326" v="1747" actId="14100"/>
          <ac:spMkLst>
            <pc:docMk/>
            <pc:sldMk cId="3695528617" sldId="263"/>
            <ac:spMk id="9" creationId="{734F08DC-CA9D-CD1A-F44E-A827AC19FCB1}"/>
          </ac:spMkLst>
        </pc:spChg>
        <pc:spChg chg="add mod">
          <ac:chgData name="Paulina Jedrzejewska | b.telligent" userId="244a9434-2581-45d8-895d-511a68b85077" providerId="ADAL" clId="{669A2092-F4B7-42D8-AE49-CF45758E149F}" dt="2024-01-15T16:23:17.501" v="1746" actId="14100"/>
          <ac:spMkLst>
            <pc:docMk/>
            <pc:sldMk cId="3695528617" sldId="263"/>
            <ac:spMk id="10" creationId="{CAA009E3-6B48-D3E7-5DAE-3DB9D5BD46B6}"/>
          </ac:spMkLst>
        </pc:spChg>
        <pc:spChg chg="add mod">
          <ac:chgData name="Paulina Jedrzejewska | b.telligent" userId="244a9434-2581-45d8-895d-511a68b85077" providerId="ADAL" clId="{669A2092-F4B7-42D8-AE49-CF45758E149F}" dt="2024-01-15T16:23:31.258" v="1749" actId="14100"/>
          <ac:spMkLst>
            <pc:docMk/>
            <pc:sldMk cId="3695528617" sldId="263"/>
            <ac:spMk id="11" creationId="{162411F1-336A-BCE5-7334-2E3D0DDA5011}"/>
          </ac:spMkLst>
        </pc:spChg>
        <pc:spChg chg="add del mod">
          <ac:chgData name="Paulina Jedrzejewska | b.telligent" userId="244a9434-2581-45d8-895d-511a68b85077" providerId="ADAL" clId="{669A2092-F4B7-42D8-AE49-CF45758E149F}" dt="2024-01-14T07:04:08.877" v="248"/>
          <ac:spMkLst>
            <pc:docMk/>
            <pc:sldMk cId="3695528617" sldId="263"/>
            <ac:spMk id="12" creationId="{DCB365E5-0D73-1BB1-C182-7AF9FD343C64}"/>
          </ac:spMkLst>
        </pc:spChg>
        <pc:spChg chg="add mod">
          <ac:chgData name="Paulina Jedrzejewska | b.telligent" userId="244a9434-2581-45d8-895d-511a68b85077" providerId="ADAL" clId="{669A2092-F4B7-42D8-AE49-CF45758E149F}" dt="2024-01-15T13:08:08.085" v="1535" actId="571"/>
          <ac:spMkLst>
            <pc:docMk/>
            <pc:sldMk cId="3695528617" sldId="263"/>
            <ac:spMk id="12" creationId="{F2703A1C-EB1F-EDAE-FA43-F7F275DD90CB}"/>
          </ac:spMkLst>
        </pc:spChg>
        <pc:spChg chg="add mod">
          <ac:chgData name="Paulina Jedrzejewska | b.telligent" userId="244a9434-2581-45d8-895d-511a68b85077" providerId="ADAL" clId="{669A2092-F4B7-42D8-AE49-CF45758E149F}" dt="2024-01-15T16:26:38.900" v="1844" actId="20577"/>
          <ac:spMkLst>
            <pc:docMk/>
            <pc:sldMk cId="3695528617" sldId="263"/>
            <ac:spMk id="13" creationId="{46996185-141D-A5FB-ED6E-B15FFD32E1C9}"/>
          </ac:spMkLst>
        </pc:spChg>
        <pc:spChg chg="add mod">
          <ac:chgData name="Paulina Jedrzejewska | b.telligent" userId="244a9434-2581-45d8-895d-511a68b85077" providerId="ADAL" clId="{669A2092-F4B7-42D8-AE49-CF45758E149F}" dt="2024-01-15T16:27:08.999" v="1864" actId="20577"/>
          <ac:spMkLst>
            <pc:docMk/>
            <pc:sldMk cId="3695528617" sldId="263"/>
            <ac:spMk id="14" creationId="{2C911383-6E01-841A-FF12-9341E3AE95CA}"/>
          </ac:spMkLst>
        </pc:spChg>
        <pc:spChg chg="add mod">
          <ac:chgData name="Paulina Jedrzejewska | b.telligent" userId="244a9434-2581-45d8-895d-511a68b85077" providerId="ADAL" clId="{669A2092-F4B7-42D8-AE49-CF45758E149F}" dt="2024-01-15T16:25:13.161" v="1810" actId="20577"/>
          <ac:spMkLst>
            <pc:docMk/>
            <pc:sldMk cId="3695528617" sldId="263"/>
            <ac:spMk id="15" creationId="{4B98F0A2-B96A-4DF5-4ED4-C7569F17745D}"/>
          </ac:spMkLst>
        </pc:spChg>
        <pc:spChg chg="add mod">
          <ac:chgData name="Paulina Jedrzejewska | b.telligent" userId="244a9434-2581-45d8-895d-511a68b85077" providerId="ADAL" clId="{669A2092-F4B7-42D8-AE49-CF45758E149F}" dt="2024-01-15T13:08:08.085" v="1535" actId="571"/>
          <ac:spMkLst>
            <pc:docMk/>
            <pc:sldMk cId="3695528617" sldId="263"/>
            <ac:spMk id="16" creationId="{6BAECEE1-E6E8-462A-29DB-FE0DC3D2E4D3}"/>
          </ac:spMkLst>
        </pc:spChg>
        <pc:spChg chg="add mod">
          <ac:chgData name="Paulina Jedrzejewska | b.telligent" userId="244a9434-2581-45d8-895d-511a68b85077" providerId="ADAL" clId="{669A2092-F4B7-42D8-AE49-CF45758E149F}" dt="2024-01-15T13:08:08.085" v="1535" actId="571"/>
          <ac:spMkLst>
            <pc:docMk/>
            <pc:sldMk cId="3695528617" sldId="263"/>
            <ac:spMk id="17" creationId="{BB0B9F87-82D0-46B2-F3B5-6C31C1B5CE46}"/>
          </ac:spMkLst>
        </pc:spChg>
      </pc:sldChg>
      <pc:sldChg chg="addSp delSp modSp del mod delAnim">
        <pc:chgData name="Paulina Jedrzejewska | b.telligent" userId="244a9434-2581-45d8-895d-511a68b85077" providerId="ADAL" clId="{669A2092-F4B7-42D8-AE49-CF45758E149F}" dt="2024-01-15T15:40:16.768" v="1708" actId="47"/>
        <pc:sldMkLst>
          <pc:docMk/>
          <pc:sldMk cId="2500529163" sldId="264"/>
        </pc:sldMkLst>
        <pc:spChg chg="del">
          <ac:chgData name="Paulina Jedrzejewska | b.telligent" userId="244a9434-2581-45d8-895d-511a68b85077" providerId="ADAL" clId="{669A2092-F4B7-42D8-AE49-CF45758E149F}" dt="2024-01-14T07:34:56.686" v="1164" actId="478"/>
          <ac:spMkLst>
            <pc:docMk/>
            <pc:sldMk cId="2500529163" sldId="264"/>
            <ac:spMk id="2" creationId="{A64ADB0D-286A-D583-A981-1556B02F5A49}"/>
          </ac:spMkLst>
        </pc:spChg>
        <pc:spChg chg="del">
          <ac:chgData name="Paulina Jedrzejewska | b.telligent" userId="244a9434-2581-45d8-895d-511a68b85077" providerId="ADAL" clId="{669A2092-F4B7-42D8-AE49-CF45758E149F}" dt="2024-01-14T07:34:56.686" v="1164" actId="478"/>
          <ac:spMkLst>
            <pc:docMk/>
            <pc:sldMk cId="2500529163" sldId="264"/>
            <ac:spMk id="4" creationId="{825CBD6C-BEAD-D0A5-5731-0D829E5C28E4}"/>
          </ac:spMkLst>
        </pc:spChg>
        <pc:spChg chg="del">
          <ac:chgData name="Paulina Jedrzejewska | b.telligent" userId="244a9434-2581-45d8-895d-511a68b85077" providerId="ADAL" clId="{669A2092-F4B7-42D8-AE49-CF45758E149F}" dt="2024-01-14T07:34:56.686" v="1164" actId="478"/>
          <ac:spMkLst>
            <pc:docMk/>
            <pc:sldMk cId="2500529163" sldId="264"/>
            <ac:spMk id="5" creationId="{FDF28538-0485-60EF-3E6F-9D1902CE477D}"/>
          </ac:spMkLst>
        </pc:spChg>
        <pc:spChg chg="del">
          <ac:chgData name="Paulina Jedrzejewska | b.telligent" userId="244a9434-2581-45d8-895d-511a68b85077" providerId="ADAL" clId="{669A2092-F4B7-42D8-AE49-CF45758E149F}" dt="2024-01-14T07:34:56.686" v="1164" actId="478"/>
          <ac:spMkLst>
            <pc:docMk/>
            <pc:sldMk cId="2500529163" sldId="264"/>
            <ac:spMk id="6" creationId="{6DA6813F-352E-81B5-F2E3-7A5977F80D14}"/>
          </ac:spMkLst>
        </pc:spChg>
        <pc:spChg chg="del">
          <ac:chgData name="Paulina Jedrzejewska | b.telligent" userId="244a9434-2581-45d8-895d-511a68b85077" providerId="ADAL" clId="{669A2092-F4B7-42D8-AE49-CF45758E149F}" dt="2024-01-14T07:34:56.686" v="1164" actId="478"/>
          <ac:spMkLst>
            <pc:docMk/>
            <pc:sldMk cId="2500529163" sldId="264"/>
            <ac:spMk id="7" creationId="{5D322841-C9B6-98ED-F7FF-737AC2D73F5E}"/>
          </ac:spMkLst>
        </pc:spChg>
        <pc:spChg chg="add del mod">
          <ac:chgData name="Paulina Jedrzejewska | b.telligent" userId="244a9434-2581-45d8-895d-511a68b85077" providerId="ADAL" clId="{669A2092-F4B7-42D8-AE49-CF45758E149F}" dt="2024-01-14T07:34:59.440" v="1165" actId="478"/>
          <ac:spMkLst>
            <pc:docMk/>
            <pc:sldMk cId="2500529163" sldId="264"/>
            <ac:spMk id="8" creationId="{3FB770D6-9796-76BA-4751-A56F0E8A825B}"/>
          </ac:spMkLst>
        </pc:spChg>
        <pc:spChg chg="add mod">
          <ac:chgData name="Paulina Jedrzejewska | b.telligent" userId="244a9434-2581-45d8-895d-511a68b85077" providerId="ADAL" clId="{669A2092-F4B7-42D8-AE49-CF45758E149F}" dt="2024-01-14T07:36:44.300" v="1193" actId="20577"/>
          <ac:spMkLst>
            <pc:docMk/>
            <pc:sldMk cId="2500529163" sldId="264"/>
            <ac:spMk id="10" creationId="{E0864874-F1E9-F4E5-ECBC-0E149F002FCA}"/>
          </ac:spMkLst>
        </pc:spChg>
        <pc:graphicFrameChg chg="add del mod">
          <ac:chgData name="Paulina Jedrzejewska | b.telligent" userId="244a9434-2581-45d8-895d-511a68b85077" providerId="ADAL" clId="{669A2092-F4B7-42D8-AE49-CF45758E149F}" dt="2024-01-14T07:36:29.193" v="1169" actId="478"/>
          <ac:graphicFrameMkLst>
            <pc:docMk/>
            <pc:sldMk cId="2500529163" sldId="264"/>
            <ac:graphicFrameMk id="9" creationId="{14E3D2B9-C1C9-57DD-5559-D34760C20BF9}"/>
          </ac:graphicFrameMkLst>
        </pc:graphicFrameChg>
      </pc:sldChg>
      <pc:sldChg chg="modSp ord">
        <pc:chgData name="Paulina Jedrzejewska | b.telligent" userId="244a9434-2581-45d8-895d-511a68b85077" providerId="ADAL" clId="{669A2092-F4B7-42D8-AE49-CF45758E149F}" dt="2024-01-16T06:51:52.961" v="1916"/>
        <pc:sldMkLst>
          <pc:docMk/>
          <pc:sldMk cId="2006704592" sldId="265"/>
        </pc:sldMkLst>
        <pc:spChg chg="mod">
          <ac:chgData name="Paulina Jedrzejewska | b.telligent" userId="244a9434-2581-45d8-895d-511a68b85077" providerId="ADAL" clId="{669A2092-F4B7-42D8-AE49-CF45758E149F}" dt="2024-01-15T15:35:44.518" v="1568"/>
          <ac:spMkLst>
            <pc:docMk/>
            <pc:sldMk cId="2006704592" sldId="265"/>
            <ac:spMk id="2" creationId="{A64ADB0D-286A-D583-A981-1556B02F5A49}"/>
          </ac:spMkLst>
        </pc:spChg>
      </pc:sldChg>
      <pc:sldChg chg="mod modShow">
        <pc:chgData name="Paulina Jedrzejewska | b.telligent" userId="244a9434-2581-45d8-895d-511a68b85077" providerId="ADAL" clId="{669A2092-F4B7-42D8-AE49-CF45758E149F}" dt="2024-01-14T08:43:16.401" v="1507" actId="729"/>
        <pc:sldMkLst>
          <pc:docMk/>
          <pc:sldMk cId="4031127185" sldId="266"/>
        </pc:sldMkLst>
      </pc:sldChg>
      <pc:sldChg chg="mod modShow">
        <pc:chgData name="Paulina Jedrzejewska | b.telligent" userId="244a9434-2581-45d8-895d-511a68b85077" providerId="ADAL" clId="{669A2092-F4B7-42D8-AE49-CF45758E149F}" dt="2024-01-14T08:43:16.401" v="1507" actId="729"/>
        <pc:sldMkLst>
          <pc:docMk/>
          <pc:sldMk cId="1337028714" sldId="267"/>
        </pc:sldMkLst>
      </pc:sldChg>
      <pc:sldChg chg="mod modShow">
        <pc:chgData name="Paulina Jedrzejewska | b.telligent" userId="244a9434-2581-45d8-895d-511a68b85077" providerId="ADAL" clId="{669A2092-F4B7-42D8-AE49-CF45758E149F}" dt="2024-01-14T08:43:16.401" v="1507" actId="729"/>
        <pc:sldMkLst>
          <pc:docMk/>
          <pc:sldMk cId="1219494942" sldId="268"/>
        </pc:sldMkLst>
      </pc:sldChg>
      <pc:sldChg chg="mod modShow">
        <pc:chgData name="Paulina Jedrzejewska | b.telligent" userId="244a9434-2581-45d8-895d-511a68b85077" providerId="ADAL" clId="{669A2092-F4B7-42D8-AE49-CF45758E149F}" dt="2024-01-14T08:43:16.401" v="1507" actId="729"/>
        <pc:sldMkLst>
          <pc:docMk/>
          <pc:sldMk cId="3103662948" sldId="269"/>
        </pc:sldMkLst>
      </pc:sldChg>
      <pc:sldChg chg="mod modShow">
        <pc:chgData name="Paulina Jedrzejewska | b.telligent" userId="244a9434-2581-45d8-895d-511a68b85077" providerId="ADAL" clId="{669A2092-F4B7-42D8-AE49-CF45758E149F}" dt="2024-01-14T08:43:16.401" v="1507" actId="729"/>
        <pc:sldMkLst>
          <pc:docMk/>
          <pc:sldMk cId="4075750756" sldId="270"/>
        </pc:sldMkLst>
      </pc:sldChg>
      <pc:sldChg chg="mod modShow">
        <pc:chgData name="Paulina Jedrzejewska | b.telligent" userId="244a9434-2581-45d8-895d-511a68b85077" providerId="ADAL" clId="{669A2092-F4B7-42D8-AE49-CF45758E149F}" dt="2024-01-14T08:43:16.401" v="1507" actId="729"/>
        <pc:sldMkLst>
          <pc:docMk/>
          <pc:sldMk cId="738504704" sldId="271"/>
        </pc:sldMkLst>
      </pc:sldChg>
      <pc:sldChg chg="mod modShow">
        <pc:chgData name="Paulina Jedrzejewska | b.telligent" userId="244a9434-2581-45d8-895d-511a68b85077" providerId="ADAL" clId="{669A2092-F4B7-42D8-AE49-CF45758E149F}" dt="2024-01-14T08:43:16.401" v="1507" actId="729"/>
        <pc:sldMkLst>
          <pc:docMk/>
          <pc:sldMk cId="391845765" sldId="272"/>
        </pc:sldMkLst>
      </pc:sldChg>
      <pc:sldChg chg="mod modShow">
        <pc:chgData name="Paulina Jedrzejewska | b.telligent" userId="244a9434-2581-45d8-895d-511a68b85077" providerId="ADAL" clId="{669A2092-F4B7-42D8-AE49-CF45758E149F}" dt="2024-01-14T08:43:16.401" v="1507" actId="729"/>
        <pc:sldMkLst>
          <pc:docMk/>
          <pc:sldMk cId="3422692266" sldId="274"/>
        </pc:sldMkLst>
      </pc:sldChg>
      <pc:sldChg chg="delSp mod setBg delDesignElem modShow">
        <pc:chgData name="Paulina Jedrzejewska | b.telligent" userId="244a9434-2581-45d8-895d-511a68b85077" providerId="ADAL" clId="{669A2092-F4B7-42D8-AE49-CF45758E149F}" dt="2024-01-15T15:38:09.395" v="1682"/>
        <pc:sldMkLst>
          <pc:docMk/>
          <pc:sldMk cId="3158274964" sldId="275"/>
        </pc:sldMkLst>
        <pc:spChg chg="del">
          <ac:chgData name="Paulina Jedrzejewska | b.telligent" userId="244a9434-2581-45d8-895d-511a68b85077" providerId="ADAL" clId="{669A2092-F4B7-42D8-AE49-CF45758E149F}" dt="2024-01-15T15:35:44.518" v="1568"/>
          <ac:spMkLst>
            <pc:docMk/>
            <pc:sldMk cId="3158274964" sldId="275"/>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3158274964" sldId="275"/>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3158274964" sldId="275"/>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3158274964" sldId="275"/>
            <ac:grpSpMk id="19" creationId="{6C0A542E-DBAB-412E-9F06-247CFE5FB942}"/>
          </ac:grpSpMkLst>
        </pc:grpChg>
      </pc:sldChg>
      <pc:sldChg chg="delSp mod setBg delDesignElem modShow">
        <pc:chgData name="Paulina Jedrzejewska | b.telligent" userId="244a9434-2581-45d8-895d-511a68b85077" providerId="ADAL" clId="{669A2092-F4B7-42D8-AE49-CF45758E149F}" dt="2024-01-15T16:31:30.338" v="1903" actId="729"/>
        <pc:sldMkLst>
          <pc:docMk/>
          <pc:sldMk cId="1988192197" sldId="276"/>
        </pc:sldMkLst>
        <pc:spChg chg="del">
          <ac:chgData name="Paulina Jedrzejewska | b.telligent" userId="244a9434-2581-45d8-895d-511a68b85077" providerId="ADAL" clId="{669A2092-F4B7-42D8-AE49-CF45758E149F}" dt="2024-01-15T15:35:44.518" v="1568"/>
          <ac:spMkLst>
            <pc:docMk/>
            <pc:sldMk cId="1988192197" sldId="276"/>
            <ac:spMk id="6" creationId="{F9D96E3F-159B-4733-BE61-1AAB43A59AB8}"/>
          </ac:spMkLst>
        </pc:spChg>
        <pc:spChg chg="del">
          <ac:chgData name="Paulina Jedrzejewska | b.telligent" userId="244a9434-2581-45d8-895d-511a68b85077" providerId="ADAL" clId="{669A2092-F4B7-42D8-AE49-CF45758E149F}" dt="2024-01-15T15:35:44.518" v="1568"/>
          <ac:spMkLst>
            <pc:docMk/>
            <pc:sldMk cId="1988192197" sldId="276"/>
            <ac:spMk id="7" creationId="{A5202B2A-E3B3-4965-8D55-B58E54059356}"/>
          </ac:spMkLst>
        </pc:spChg>
        <pc:grpChg chg="del">
          <ac:chgData name="Paulina Jedrzejewska | b.telligent" userId="244a9434-2581-45d8-895d-511a68b85077" providerId="ADAL" clId="{669A2092-F4B7-42D8-AE49-CF45758E149F}" dt="2024-01-15T15:35:44.518" v="1568"/>
          <ac:grpSpMkLst>
            <pc:docMk/>
            <pc:sldMk cId="1988192197" sldId="276"/>
            <ac:grpSpMk id="8" creationId="{EC505F6D-25F2-479B-AEEE-66F34B3FB13D}"/>
          </ac:grpSpMkLst>
        </pc:grpChg>
        <pc:grpChg chg="del">
          <ac:chgData name="Paulina Jedrzejewska | b.telligent" userId="244a9434-2581-45d8-895d-511a68b85077" providerId="ADAL" clId="{669A2092-F4B7-42D8-AE49-CF45758E149F}" dt="2024-01-15T15:35:44.518" v="1568"/>
          <ac:grpSpMkLst>
            <pc:docMk/>
            <pc:sldMk cId="1988192197" sldId="276"/>
            <ac:grpSpMk id="25" creationId="{6C0A542E-DBAB-412E-9F06-247CFE5FB942}"/>
          </ac:grpSpMkLst>
        </pc:grpChg>
      </pc:sldChg>
      <pc:sldChg chg="mod modShow">
        <pc:chgData name="Paulina Jedrzejewska | b.telligent" userId="244a9434-2581-45d8-895d-511a68b85077" providerId="ADAL" clId="{669A2092-F4B7-42D8-AE49-CF45758E149F}" dt="2024-01-15T16:31:30.338" v="1903" actId="729"/>
        <pc:sldMkLst>
          <pc:docMk/>
          <pc:sldMk cId="1044933960" sldId="277"/>
        </pc:sldMkLst>
      </pc:sldChg>
      <pc:sldChg chg="mod modShow">
        <pc:chgData name="Paulina Jedrzejewska | b.telligent" userId="244a9434-2581-45d8-895d-511a68b85077" providerId="ADAL" clId="{669A2092-F4B7-42D8-AE49-CF45758E149F}" dt="2024-01-15T16:31:30.338" v="1903" actId="729"/>
        <pc:sldMkLst>
          <pc:docMk/>
          <pc:sldMk cId="4231805918" sldId="278"/>
        </pc:sldMkLst>
      </pc:sldChg>
      <pc:sldChg chg="mod modShow">
        <pc:chgData name="Paulina Jedrzejewska | b.telligent" userId="244a9434-2581-45d8-895d-511a68b85077" providerId="ADAL" clId="{669A2092-F4B7-42D8-AE49-CF45758E149F}" dt="2024-01-15T16:31:30.338" v="1903" actId="729"/>
        <pc:sldMkLst>
          <pc:docMk/>
          <pc:sldMk cId="2896502009" sldId="279"/>
        </pc:sldMkLst>
      </pc:sldChg>
      <pc:sldChg chg="mod modShow">
        <pc:chgData name="Paulina Jedrzejewska | b.telligent" userId="244a9434-2581-45d8-895d-511a68b85077" providerId="ADAL" clId="{669A2092-F4B7-42D8-AE49-CF45758E149F}" dt="2024-01-15T16:31:30.338" v="1903" actId="729"/>
        <pc:sldMkLst>
          <pc:docMk/>
          <pc:sldMk cId="942693907" sldId="280"/>
        </pc:sldMkLst>
      </pc:sldChg>
      <pc:sldChg chg="mod modShow">
        <pc:chgData name="Paulina Jedrzejewska | b.telligent" userId="244a9434-2581-45d8-895d-511a68b85077" providerId="ADAL" clId="{669A2092-F4B7-42D8-AE49-CF45758E149F}" dt="2024-01-15T16:31:30.338" v="1903" actId="729"/>
        <pc:sldMkLst>
          <pc:docMk/>
          <pc:sldMk cId="2613230819" sldId="281"/>
        </pc:sldMkLst>
      </pc:sldChg>
      <pc:sldChg chg="delSp mod setBg delDesignElem modShow">
        <pc:chgData name="Paulina Jedrzejewska | b.telligent" userId="244a9434-2581-45d8-895d-511a68b85077" providerId="ADAL" clId="{669A2092-F4B7-42D8-AE49-CF45758E149F}" dt="2024-01-15T16:31:38.643" v="1904" actId="729"/>
        <pc:sldMkLst>
          <pc:docMk/>
          <pc:sldMk cId="251766694" sldId="282"/>
        </pc:sldMkLst>
        <pc:spChg chg="del">
          <ac:chgData name="Paulina Jedrzejewska | b.telligent" userId="244a9434-2581-45d8-895d-511a68b85077" providerId="ADAL" clId="{669A2092-F4B7-42D8-AE49-CF45758E149F}" dt="2024-01-15T15:35:44.518" v="1568"/>
          <ac:spMkLst>
            <pc:docMk/>
            <pc:sldMk cId="251766694" sldId="282"/>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251766694" sldId="282"/>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251766694" sldId="282"/>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251766694" sldId="282"/>
            <ac:grpSpMk id="19" creationId="{6C0A542E-DBAB-412E-9F06-247CFE5FB942}"/>
          </ac:grpSpMkLst>
        </pc:grpChg>
      </pc:sldChg>
      <pc:sldChg chg="mod modShow">
        <pc:chgData name="Paulina Jedrzejewska | b.telligent" userId="244a9434-2581-45d8-895d-511a68b85077" providerId="ADAL" clId="{669A2092-F4B7-42D8-AE49-CF45758E149F}" dt="2024-01-15T16:31:38.643" v="1904" actId="729"/>
        <pc:sldMkLst>
          <pc:docMk/>
          <pc:sldMk cId="1628815188" sldId="283"/>
        </pc:sldMkLst>
      </pc:sldChg>
      <pc:sldChg chg="mod modShow">
        <pc:chgData name="Paulina Jedrzejewska | b.telligent" userId="244a9434-2581-45d8-895d-511a68b85077" providerId="ADAL" clId="{669A2092-F4B7-42D8-AE49-CF45758E149F}" dt="2024-01-15T16:31:38.643" v="1904" actId="729"/>
        <pc:sldMkLst>
          <pc:docMk/>
          <pc:sldMk cId="2913247481" sldId="284"/>
        </pc:sldMkLst>
      </pc:sldChg>
      <pc:sldChg chg="mod modShow">
        <pc:chgData name="Paulina Jedrzejewska | b.telligent" userId="244a9434-2581-45d8-895d-511a68b85077" providerId="ADAL" clId="{669A2092-F4B7-42D8-AE49-CF45758E149F}" dt="2024-01-15T16:31:38.643" v="1904" actId="729"/>
        <pc:sldMkLst>
          <pc:docMk/>
          <pc:sldMk cId="942868010" sldId="285"/>
        </pc:sldMkLst>
      </pc:sldChg>
      <pc:sldChg chg="mod modShow">
        <pc:chgData name="Paulina Jedrzejewska | b.telligent" userId="244a9434-2581-45d8-895d-511a68b85077" providerId="ADAL" clId="{669A2092-F4B7-42D8-AE49-CF45758E149F}" dt="2024-01-15T16:31:38.643" v="1904" actId="729"/>
        <pc:sldMkLst>
          <pc:docMk/>
          <pc:sldMk cId="4125270643" sldId="286"/>
        </pc:sldMkLst>
      </pc:sldChg>
      <pc:sldChg chg="mod modShow">
        <pc:chgData name="Paulina Jedrzejewska | b.telligent" userId="244a9434-2581-45d8-895d-511a68b85077" providerId="ADAL" clId="{669A2092-F4B7-42D8-AE49-CF45758E149F}" dt="2024-01-15T16:31:38.643" v="1904" actId="729"/>
        <pc:sldMkLst>
          <pc:docMk/>
          <pc:sldMk cId="1986656" sldId="287"/>
        </pc:sldMkLst>
      </pc:sldChg>
      <pc:sldChg chg="mod modShow">
        <pc:chgData name="Paulina Jedrzejewska | b.telligent" userId="244a9434-2581-45d8-895d-511a68b85077" providerId="ADAL" clId="{669A2092-F4B7-42D8-AE49-CF45758E149F}" dt="2024-01-15T16:31:38.643" v="1904" actId="729"/>
        <pc:sldMkLst>
          <pc:docMk/>
          <pc:sldMk cId="2824042897" sldId="288"/>
        </pc:sldMkLst>
      </pc:sldChg>
      <pc:sldChg chg="mod modShow">
        <pc:chgData name="Paulina Jedrzejewska | b.telligent" userId="244a9434-2581-45d8-895d-511a68b85077" providerId="ADAL" clId="{669A2092-F4B7-42D8-AE49-CF45758E149F}" dt="2024-01-15T16:31:38.643" v="1904" actId="729"/>
        <pc:sldMkLst>
          <pc:docMk/>
          <pc:sldMk cId="181595405" sldId="289"/>
        </pc:sldMkLst>
      </pc:sldChg>
      <pc:sldChg chg="delSp mod setBg delDesignElem modShow">
        <pc:chgData name="Paulina Jedrzejewska | b.telligent" userId="244a9434-2581-45d8-895d-511a68b85077" providerId="ADAL" clId="{669A2092-F4B7-42D8-AE49-CF45758E149F}" dt="2024-01-15T16:31:38.643" v="1904" actId="729"/>
        <pc:sldMkLst>
          <pc:docMk/>
          <pc:sldMk cId="79563254" sldId="290"/>
        </pc:sldMkLst>
        <pc:spChg chg="del">
          <ac:chgData name="Paulina Jedrzejewska | b.telligent" userId="244a9434-2581-45d8-895d-511a68b85077" providerId="ADAL" clId="{669A2092-F4B7-42D8-AE49-CF45758E149F}" dt="2024-01-15T15:35:44.518" v="1568"/>
          <ac:spMkLst>
            <pc:docMk/>
            <pc:sldMk cId="79563254" sldId="290"/>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79563254" sldId="290"/>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79563254" sldId="290"/>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79563254" sldId="290"/>
            <ac:grpSpMk id="19" creationId="{6C0A542E-DBAB-412E-9F06-247CFE5FB942}"/>
          </ac:grpSpMkLst>
        </pc:grpChg>
      </pc:sldChg>
      <pc:sldChg chg="mod modShow">
        <pc:chgData name="Paulina Jedrzejewska | b.telligent" userId="244a9434-2581-45d8-895d-511a68b85077" providerId="ADAL" clId="{669A2092-F4B7-42D8-AE49-CF45758E149F}" dt="2024-01-15T16:31:38.643" v="1904" actId="729"/>
        <pc:sldMkLst>
          <pc:docMk/>
          <pc:sldMk cId="3897328317" sldId="291"/>
        </pc:sldMkLst>
      </pc:sldChg>
      <pc:sldChg chg="mod modShow">
        <pc:chgData name="Paulina Jedrzejewska | b.telligent" userId="244a9434-2581-45d8-895d-511a68b85077" providerId="ADAL" clId="{669A2092-F4B7-42D8-AE49-CF45758E149F}" dt="2024-01-15T16:31:38.643" v="1904" actId="729"/>
        <pc:sldMkLst>
          <pc:docMk/>
          <pc:sldMk cId="2742946136" sldId="292"/>
        </pc:sldMkLst>
      </pc:sldChg>
      <pc:sldChg chg="mod modShow">
        <pc:chgData name="Paulina Jedrzejewska | b.telligent" userId="244a9434-2581-45d8-895d-511a68b85077" providerId="ADAL" clId="{669A2092-F4B7-42D8-AE49-CF45758E149F}" dt="2024-01-15T16:31:38.643" v="1904" actId="729"/>
        <pc:sldMkLst>
          <pc:docMk/>
          <pc:sldMk cId="1652689277" sldId="293"/>
        </pc:sldMkLst>
      </pc:sldChg>
      <pc:sldChg chg="mod modShow">
        <pc:chgData name="Paulina Jedrzejewska | b.telligent" userId="244a9434-2581-45d8-895d-511a68b85077" providerId="ADAL" clId="{669A2092-F4B7-42D8-AE49-CF45758E149F}" dt="2024-01-15T16:31:38.643" v="1904" actId="729"/>
        <pc:sldMkLst>
          <pc:docMk/>
          <pc:sldMk cId="871744912" sldId="294"/>
        </pc:sldMkLst>
      </pc:sldChg>
      <pc:sldChg chg="delSp mod setBg delDesignElem modShow">
        <pc:chgData name="Paulina Jedrzejewska | b.telligent" userId="244a9434-2581-45d8-895d-511a68b85077" providerId="ADAL" clId="{669A2092-F4B7-42D8-AE49-CF45758E149F}" dt="2024-01-15T16:31:38.643" v="1904" actId="729"/>
        <pc:sldMkLst>
          <pc:docMk/>
          <pc:sldMk cId="4217914162" sldId="295"/>
        </pc:sldMkLst>
        <pc:spChg chg="del">
          <ac:chgData name="Paulina Jedrzejewska | b.telligent" userId="244a9434-2581-45d8-895d-511a68b85077" providerId="ADAL" clId="{669A2092-F4B7-42D8-AE49-CF45758E149F}" dt="2024-01-15T15:35:44.518" v="1568"/>
          <ac:spMkLst>
            <pc:docMk/>
            <pc:sldMk cId="4217914162" sldId="295"/>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4217914162" sldId="295"/>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4217914162" sldId="295"/>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4217914162" sldId="295"/>
            <ac:grpSpMk id="19" creationId="{6C0A542E-DBAB-412E-9F06-247CFE5FB942}"/>
          </ac:grpSpMkLst>
        </pc:grpChg>
      </pc:sldChg>
      <pc:sldChg chg="mod modShow">
        <pc:chgData name="Paulina Jedrzejewska | b.telligent" userId="244a9434-2581-45d8-895d-511a68b85077" providerId="ADAL" clId="{669A2092-F4B7-42D8-AE49-CF45758E149F}" dt="2024-01-15T16:31:38.643" v="1904" actId="729"/>
        <pc:sldMkLst>
          <pc:docMk/>
          <pc:sldMk cId="1515553188" sldId="296"/>
        </pc:sldMkLst>
      </pc:sldChg>
      <pc:sldChg chg="delSp setBg delDesignElem">
        <pc:chgData name="Paulina Jedrzejewska | b.telligent" userId="244a9434-2581-45d8-895d-511a68b85077" providerId="ADAL" clId="{669A2092-F4B7-42D8-AE49-CF45758E149F}" dt="2024-01-15T15:38:09.395" v="1682"/>
        <pc:sldMkLst>
          <pc:docMk/>
          <pc:sldMk cId="2091153760" sldId="297"/>
        </pc:sldMkLst>
        <pc:spChg chg="del">
          <ac:chgData name="Paulina Jedrzejewska | b.telligent" userId="244a9434-2581-45d8-895d-511a68b85077" providerId="ADAL" clId="{669A2092-F4B7-42D8-AE49-CF45758E149F}" dt="2024-01-15T15:35:44.518" v="1568"/>
          <ac:spMkLst>
            <pc:docMk/>
            <pc:sldMk cId="2091153760" sldId="297"/>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2091153760" sldId="297"/>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2091153760" sldId="297"/>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2091153760" sldId="297"/>
            <ac:grpSpMk id="19" creationId="{6C0A542E-DBAB-412E-9F06-247CFE5FB942}"/>
          </ac:grpSpMkLst>
        </pc:grpChg>
      </pc:sldChg>
      <pc:sldChg chg="addSp delSp modSp add del mod setBg addAnim delAnim delDesignElem">
        <pc:chgData name="Paulina Jedrzejewska | b.telligent" userId="244a9434-2581-45d8-895d-511a68b85077" providerId="ADAL" clId="{669A2092-F4B7-42D8-AE49-CF45758E149F}" dt="2024-01-14T07:40:10.569" v="1209" actId="2696"/>
        <pc:sldMkLst>
          <pc:docMk/>
          <pc:sldMk cId="1447985694" sldId="298"/>
        </pc:sldMkLst>
        <pc:spChg chg="mod">
          <ac:chgData name="Paulina Jedrzejewska | b.telligent" userId="244a9434-2581-45d8-895d-511a68b85077" providerId="ADAL" clId="{669A2092-F4B7-42D8-AE49-CF45758E149F}" dt="2024-01-14T07:39:59.395" v="1207" actId="26606"/>
          <ac:spMkLst>
            <pc:docMk/>
            <pc:sldMk cId="1447985694" sldId="298"/>
            <ac:spMk id="6" creationId="{822AA310-1640-1494-0381-F77613BDB574}"/>
          </ac:spMkLst>
        </pc:spChg>
        <pc:spChg chg="add del">
          <ac:chgData name="Paulina Jedrzejewska | b.telligent" userId="244a9434-2581-45d8-895d-511a68b85077" providerId="ADAL" clId="{669A2092-F4B7-42D8-AE49-CF45758E149F}" dt="2024-01-14T07:39:53.801" v="1204" actId="26606"/>
          <ac:spMkLst>
            <pc:docMk/>
            <pc:sldMk cId="1447985694" sldId="298"/>
            <ac:spMk id="8" creationId="{A3363022-C969-41E9-8EB2-E4C94908C1FA}"/>
          </ac:spMkLst>
        </pc:spChg>
        <pc:spChg chg="add del">
          <ac:chgData name="Paulina Jedrzejewska | b.telligent" userId="244a9434-2581-45d8-895d-511a68b85077" providerId="ADAL" clId="{669A2092-F4B7-42D8-AE49-CF45758E149F}" dt="2024-01-14T07:39:53.801" v="1204" actId="26606"/>
          <ac:spMkLst>
            <pc:docMk/>
            <pc:sldMk cId="1447985694" sldId="298"/>
            <ac:spMk id="9" creationId="{8D1AD6B3-BE88-4CEB-BA17-790657CC4729}"/>
          </ac:spMkLst>
        </pc:spChg>
        <pc:spChg chg="del">
          <ac:chgData name="Paulina Jedrzejewska | b.telligent" userId="244a9434-2581-45d8-895d-511a68b85077" providerId="ADAL" clId="{669A2092-F4B7-42D8-AE49-CF45758E149F}" dt="2024-01-14T07:39:39.427" v="1200"/>
          <ac:spMkLst>
            <pc:docMk/>
            <pc:sldMk cId="1447985694" sldId="298"/>
            <ac:spMk id="11" creationId="{6DDA8CE9-E0A6-4FF2-823D-D08607606DC2}"/>
          </ac:spMkLst>
        </pc:spChg>
        <pc:spChg chg="del">
          <ac:chgData name="Paulina Jedrzejewska | b.telligent" userId="244a9434-2581-45d8-895d-511a68b85077" providerId="ADAL" clId="{669A2092-F4B7-42D8-AE49-CF45758E149F}" dt="2024-01-14T07:39:39.427" v="1200"/>
          <ac:spMkLst>
            <pc:docMk/>
            <pc:sldMk cId="1447985694" sldId="298"/>
            <ac:spMk id="13" creationId="{11195564-33B9-434B-9641-764F5905A56F}"/>
          </ac:spMkLst>
        </pc:spChg>
        <pc:spChg chg="add del">
          <ac:chgData name="Paulina Jedrzejewska | b.telligent" userId="244a9434-2581-45d8-895d-511a68b85077" providerId="ADAL" clId="{669A2092-F4B7-42D8-AE49-CF45758E149F}" dt="2024-01-14T07:39:59.381" v="1206" actId="26606"/>
          <ac:spMkLst>
            <pc:docMk/>
            <pc:sldMk cId="1447985694" sldId="298"/>
            <ac:spMk id="23" creationId="{1EADCAF8-8823-4E89-8612-21029831A4B2}"/>
          </ac:spMkLst>
        </pc:spChg>
        <pc:spChg chg="add del">
          <ac:chgData name="Paulina Jedrzejewska | b.telligent" userId="244a9434-2581-45d8-895d-511a68b85077" providerId="ADAL" clId="{669A2092-F4B7-42D8-AE49-CF45758E149F}" dt="2024-01-14T07:39:59.381" v="1206" actId="26606"/>
          <ac:spMkLst>
            <pc:docMk/>
            <pc:sldMk cId="1447985694" sldId="298"/>
            <ac:spMk id="24" creationId="{28CA07B2-0819-4B62-9425-7A52BBDD7070}"/>
          </ac:spMkLst>
        </pc:spChg>
        <pc:spChg chg="add">
          <ac:chgData name="Paulina Jedrzejewska | b.telligent" userId="244a9434-2581-45d8-895d-511a68b85077" providerId="ADAL" clId="{669A2092-F4B7-42D8-AE49-CF45758E149F}" dt="2024-01-14T07:39:59.395" v="1207" actId="26606"/>
          <ac:spMkLst>
            <pc:docMk/>
            <pc:sldMk cId="1447985694" sldId="298"/>
            <ac:spMk id="32" creationId="{6314D791-4D8A-4854-B8FC-6959656D09AD}"/>
          </ac:spMkLst>
        </pc:spChg>
        <pc:spChg chg="add">
          <ac:chgData name="Paulina Jedrzejewska | b.telligent" userId="244a9434-2581-45d8-895d-511a68b85077" providerId="ADAL" clId="{669A2092-F4B7-42D8-AE49-CF45758E149F}" dt="2024-01-14T07:39:59.395" v="1207" actId="26606"/>
          <ac:spMkLst>
            <pc:docMk/>
            <pc:sldMk cId="1447985694" sldId="298"/>
            <ac:spMk id="33" creationId="{15076E76-3EB3-4269-8135-07CAB20E59A5}"/>
          </ac:spMkLst>
        </pc:spChg>
        <pc:grpChg chg="del">
          <ac:chgData name="Paulina Jedrzejewska | b.telligent" userId="244a9434-2581-45d8-895d-511a68b85077" providerId="ADAL" clId="{669A2092-F4B7-42D8-AE49-CF45758E149F}" dt="2024-01-14T07:39:39.427" v="1200"/>
          <ac:grpSpMkLst>
            <pc:docMk/>
            <pc:sldMk cId="1447985694" sldId="298"/>
            <ac:grpSpMk id="15" creationId="{1D18C537-E336-47C4-836B-C342A230F8F3}"/>
          </ac:grpSpMkLst>
        </pc:grpChg>
        <pc:grpChg chg="add del">
          <ac:chgData name="Paulina Jedrzejewska | b.telligent" userId="244a9434-2581-45d8-895d-511a68b85077" providerId="ADAL" clId="{669A2092-F4B7-42D8-AE49-CF45758E149F}" dt="2024-01-14T07:39:53.801" v="1204" actId="26606"/>
          <ac:grpSpMkLst>
            <pc:docMk/>
            <pc:sldMk cId="1447985694" sldId="298"/>
            <ac:grpSpMk id="17" creationId="{89D1390B-7E13-4B4F-9CB2-391063412E54}"/>
          </ac:grpSpMkLst>
        </pc:grpChg>
        <pc:grpChg chg="del">
          <ac:chgData name="Paulina Jedrzejewska | b.telligent" userId="244a9434-2581-45d8-895d-511a68b85077" providerId="ADAL" clId="{669A2092-F4B7-42D8-AE49-CF45758E149F}" dt="2024-01-14T07:39:39.427" v="1200"/>
          <ac:grpSpMkLst>
            <pc:docMk/>
            <pc:sldMk cId="1447985694" sldId="298"/>
            <ac:grpSpMk id="21" creationId="{5A1259D8-0C3A-4069-A22F-537BBBB61A9C}"/>
          </ac:grpSpMkLst>
        </pc:grpChg>
        <pc:grpChg chg="add del">
          <ac:chgData name="Paulina Jedrzejewska | b.telligent" userId="244a9434-2581-45d8-895d-511a68b85077" providerId="ADAL" clId="{669A2092-F4B7-42D8-AE49-CF45758E149F}" dt="2024-01-14T07:39:59.381" v="1206" actId="26606"/>
          <ac:grpSpMkLst>
            <pc:docMk/>
            <pc:sldMk cId="1447985694" sldId="298"/>
            <ac:grpSpMk id="25" creationId="{DA02BEE4-A5D4-40AF-882D-49D34B086FFF}"/>
          </ac:grpSpMkLst>
        </pc:grpChg>
        <pc:grpChg chg="add">
          <ac:chgData name="Paulina Jedrzejewska | b.telligent" userId="244a9434-2581-45d8-895d-511a68b85077" providerId="ADAL" clId="{669A2092-F4B7-42D8-AE49-CF45758E149F}" dt="2024-01-14T07:39:59.395" v="1207" actId="26606"/>
          <ac:grpSpMkLst>
            <pc:docMk/>
            <pc:sldMk cId="1447985694" sldId="298"/>
            <ac:grpSpMk id="34" creationId="{5EB3C7E5-50E1-4F9E-AEA3-A6D2190394F1}"/>
          </ac:grpSpMkLst>
        </pc:grpChg>
        <pc:grpChg chg="add">
          <ac:chgData name="Paulina Jedrzejewska | b.telligent" userId="244a9434-2581-45d8-895d-511a68b85077" providerId="ADAL" clId="{669A2092-F4B7-42D8-AE49-CF45758E149F}" dt="2024-01-14T07:39:59.395" v="1207" actId="26606"/>
          <ac:grpSpMkLst>
            <pc:docMk/>
            <pc:sldMk cId="1447985694" sldId="298"/>
            <ac:grpSpMk id="37" creationId="{B988F9A4-0578-4C59-8B4A-346E02CF3A3F}"/>
          </ac:grpSpMkLst>
        </pc:grpChg>
        <pc:picChg chg="add del">
          <ac:chgData name="Paulina Jedrzejewska | b.telligent" userId="244a9434-2581-45d8-895d-511a68b85077" providerId="ADAL" clId="{669A2092-F4B7-42D8-AE49-CF45758E149F}" dt="2024-01-14T07:39:53.801" v="1204" actId="26606"/>
          <ac:picMkLst>
            <pc:docMk/>
            <pc:sldMk cId="1447985694" sldId="298"/>
            <ac:picMk id="10" creationId="{5FAB09E7-E5C0-F17C-38C7-01F138A60856}"/>
          </ac:picMkLst>
        </pc:picChg>
      </pc:sldChg>
      <pc:sldChg chg="addSp delSp add del setBg delDesignElem">
        <pc:chgData name="Paulina Jedrzejewska | b.telligent" userId="244a9434-2581-45d8-895d-511a68b85077" providerId="ADAL" clId="{669A2092-F4B7-42D8-AE49-CF45758E149F}" dt="2024-01-14T07:39:29.859" v="1198"/>
        <pc:sldMkLst>
          <pc:docMk/>
          <pc:sldMk cId="2914270232" sldId="298"/>
        </pc:sldMkLst>
        <pc:spChg chg="add del">
          <ac:chgData name="Paulina Jedrzejewska | b.telligent" userId="244a9434-2581-45d8-895d-511a68b85077" providerId="ADAL" clId="{669A2092-F4B7-42D8-AE49-CF45758E149F}" dt="2024-01-14T07:39:29.859" v="1198"/>
          <ac:spMkLst>
            <pc:docMk/>
            <pc:sldMk cId="2914270232" sldId="298"/>
            <ac:spMk id="11" creationId="{6DDA8CE9-E0A6-4FF2-823D-D08607606DC2}"/>
          </ac:spMkLst>
        </pc:spChg>
        <pc:spChg chg="add del">
          <ac:chgData name="Paulina Jedrzejewska | b.telligent" userId="244a9434-2581-45d8-895d-511a68b85077" providerId="ADAL" clId="{669A2092-F4B7-42D8-AE49-CF45758E149F}" dt="2024-01-14T07:39:29.859" v="1198"/>
          <ac:spMkLst>
            <pc:docMk/>
            <pc:sldMk cId="2914270232" sldId="298"/>
            <ac:spMk id="13" creationId="{11195564-33B9-434B-9641-764F5905A56F}"/>
          </ac:spMkLst>
        </pc:spChg>
        <pc:grpChg chg="add del">
          <ac:chgData name="Paulina Jedrzejewska | b.telligent" userId="244a9434-2581-45d8-895d-511a68b85077" providerId="ADAL" clId="{669A2092-F4B7-42D8-AE49-CF45758E149F}" dt="2024-01-14T07:39:29.859" v="1198"/>
          <ac:grpSpMkLst>
            <pc:docMk/>
            <pc:sldMk cId="2914270232" sldId="298"/>
            <ac:grpSpMk id="15" creationId="{1D18C537-E336-47C4-836B-C342A230F8F3}"/>
          </ac:grpSpMkLst>
        </pc:grpChg>
        <pc:grpChg chg="add del">
          <ac:chgData name="Paulina Jedrzejewska | b.telligent" userId="244a9434-2581-45d8-895d-511a68b85077" providerId="ADAL" clId="{669A2092-F4B7-42D8-AE49-CF45758E149F}" dt="2024-01-14T07:39:29.859" v="1198"/>
          <ac:grpSpMkLst>
            <pc:docMk/>
            <pc:sldMk cId="2914270232" sldId="298"/>
            <ac:grpSpMk id="21" creationId="{5A1259D8-0C3A-4069-A22F-537BBBB61A9C}"/>
          </ac:grpSpMkLst>
        </pc:grpChg>
      </pc:sldChg>
      <pc:sldChg chg="modSp add ord">
        <pc:chgData name="Paulina Jedrzejewska | b.telligent" userId="244a9434-2581-45d8-895d-511a68b85077" providerId="ADAL" clId="{669A2092-F4B7-42D8-AE49-CF45758E149F}" dt="2024-01-16T06:51:52.961" v="1916"/>
        <pc:sldMkLst>
          <pc:docMk/>
          <pc:sldMk cId="1533255844" sldId="299"/>
        </pc:sldMkLst>
        <pc:spChg chg="mod">
          <ac:chgData name="Paulina Jedrzejewska | b.telligent" userId="244a9434-2581-45d8-895d-511a68b85077" providerId="ADAL" clId="{669A2092-F4B7-42D8-AE49-CF45758E149F}" dt="2024-01-15T15:35:44.518" v="1568"/>
          <ac:spMkLst>
            <pc:docMk/>
            <pc:sldMk cId="1533255844" sldId="299"/>
            <ac:spMk id="2" creationId="{A64ADB0D-286A-D583-A981-1556B02F5A49}"/>
          </ac:spMkLst>
        </pc:spChg>
      </pc:sldChg>
      <pc:sldChg chg="add del">
        <pc:chgData name="Paulina Jedrzejewska | b.telligent" userId="244a9434-2581-45d8-895d-511a68b85077" providerId="ADAL" clId="{669A2092-F4B7-42D8-AE49-CF45758E149F}" dt="2024-01-14T07:39:29.859" v="1198"/>
        <pc:sldMkLst>
          <pc:docMk/>
          <pc:sldMk cId="3994286017" sldId="299"/>
        </pc:sldMkLst>
      </pc:sldChg>
      <pc:sldChg chg="modSp add ord">
        <pc:chgData name="Paulina Jedrzejewska | b.telligent" userId="244a9434-2581-45d8-895d-511a68b85077" providerId="ADAL" clId="{669A2092-F4B7-42D8-AE49-CF45758E149F}" dt="2024-01-16T06:51:52.961" v="1916"/>
        <pc:sldMkLst>
          <pc:docMk/>
          <pc:sldMk cId="1174749279" sldId="300"/>
        </pc:sldMkLst>
        <pc:spChg chg="mod">
          <ac:chgData name="Paulina Jedrzejewska | b.telligent" userId="244a9434-2581-45d8-895d-511a68b85077" providerId="ADAL" clId="{669A2092-F4B7-42D8-AE49-CF45758E149F}" dt="2024-01-15T15:35:44.518" v="1568"/>
          <ac:spMkLst>
            <pc:docMk/>
            <pc:sldMk cId="1174749279" sldId="300"/>
            <ac:spMk id="2" creationId="{A64ADB0D-286A-D583-A981-1556B02F5A49}"/>
          </ac:spMkLst>
        </pc:spChg>
      </pc:sldChg>
      <pc:sldChg chg="add del">
        <pc:chgData name="Paulina Jedrzejewska | b.telligent" userId="244a9434-2581-45d8-895d-511a68b85077" providerId="ADAL" clId="{669A2092-F4B7-42D8-AE49-CF45758E149F}" dt="2024-01-14T07:39:29.859" v="1198"/>
        <pc:sldMkLst>
          <pc:docMk/>
          <pc:sldMk cId="2774535247" sldId="300"/>
        </pc:sldMkLst>
      </pc:sldChg>
      <pc:sldChg chg="delSp modSp add del mod ord setBg delDesignElem">
        <pc:chgData name="Paulina Jedrzejewska | b.telligent" userId="244a9434-2581-45d8-895d-511a68b85077" providerId="ADAL" clId="{669A2092-F4B7-42D8-AE49-CF45758E149F}" dt="2024-01-15T15:41:34.539" v="1718" actId="47"/>
        <pc:sldMkLst>
          <pc:docMk/>
          <pc:sldMk cId="1924039567" sldId="301"/>
        </pc:sldMkLst>
        <pc:spChg chg="mod">
          <ac:chgData name="Paulina Jedrzejewska | b.telligent" userId="244a9434-2581-45d8-895d-511a68b85077" providerId="ADAL" clId="{669A2092-F4B7-42D8-AE49-CF45758E149F}" dt="2024-01-14T07:43:08.566" v="1249" actId="20577"/>
          <ac:spMkLst>
            <pc:docMk/>
            <pc:sldMk cId="1924039567" sldId="301"/>
            <ac:spMk id="4" creationId="{60424332-9A58-5C8F-EC32-450498668D4D}"/>
          </ac:spMkLst>
        </pc:spChg>
        <pc:spChg chg="del">
          <ac:chgData name="Paulina Jedrzejewska | b.telligent" userId="244a9434-2581-45d8-895d-511a68b85077" providerId="ADAL" clId="{669A2092-F4B7-42D8-AE49-CF45758E149F}" dt="2024-01-15T15:35:44.518" v="1568"/>
          <ac:spMkLst>
            <pc:docMk/>
            <pc:sldMk cId="1924039567" sldId="301"/>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1924039567" sldId="301"/>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1924039567" sldId="301"/>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1924039567" sldId="301"/>
            <ac:grpSpMk id="19" creationId="{6C0A542E-DBAB-412E-9F06-247CFE5FB942}"/>
          </ac:grpSpMkLst>
        </pc:grpChg>
      </pc:sldChg>
      <pc:sldChg chg="delSp add del setBg delDesignElem">
        <pc:chgData name="Paulina Jedrzejewska | b.telligent" userId="244a9434-2581-45d8-895d-511a68b85077" providerId="ADAL" clId="{669A2092-F4B7-42D8-AE49-CF45758E149F}" dt="2024-01-14T07:40:16.423" v="1212" actId="47"/>
        <pc:sldMkLst>
          <pc:docMk/>
          <pc:sldMk cId="3251893342" sldId="301"/>
        </pc:sldMkLst>
        <pc:spChg chg="del">
          <ac:chgData name="Paulina Jedrzejewska | b.telligent" userId="244a9434-2581-45d8-895d-511a68b85077" providerId="ADAL" clId="{669A2092-F4B7-42D8-AE49-CF45758E149F}" dt="2024-01-14T07:40:13.445" v="1211"/>
          <ac:spMkLst>
            <pc:docMk/>
            <pc:sldMk cId="3251893342" sldId="301"/>
            <ac:spMk id="9" creationId="{F9D96E3F-159B-4733-BE61-1AAB43A59AB8}"/>
          </ac:spMkLst>
        </pc:spChg>
        <pc:spChg chg="del">
          <ac:chgData name="Paulina Jedrzejewska | b.telligent" userId="244a9434-2581-45d8-895d-511a68b85077" providerId="ADAL" clId="{669A2092-F4B7-42D8-AE49-CF45758E149F}" dt="2024-01-14T07:40:13.445" v="1211"/>
          <ac:spMkLst>
            <pc:docMk/>
            <pc:sldMk cId="3251893342" sldId="301"/>
            <ac:spMk id="11" creationId="{A5202B2A-E3B3-4965-8D55-B58E54059356}"/>
          </ac:spMkLst>
        </pc:spChg>
        <pc:grpChg chg="del">
          <ac:chgData name="Paulina Jedrzejewska | b.telligent" userId="244a9434-2581-45d8-895d-511a68b85077" providerId="ADAL" clId="{669A2092-F4B7-42D8-AE49-CF45758E149F}" dt="2024-01-14T07:40:13.445" v="1211"/>
          <ac:grpSpMkLst>
            <pc:docMk/>
            <pc:sldMk cId="3251893342" sldId="301"/>
            <ac:grpSpMk id="13" creationId="{EC505F6D-25F2-479B-AEEE-66F34B3FB13D}"/>
          </ac:grpSpMkLst>
        </pc:grpChg>
        <pc:grpChg chg="del">
          <ac:chgData name="Paulina Jedrzejewska | b.telligent" userId="244a9434-2581-45d8-895d-511a68b85077" providerId="ADAL" clId="{669A2092-F4B7-42D8-AE49-CF45758E149F}" dt="2024-01-14T07:40:13.445" v="1211"/>
          <ac:grpSpMkLst>
            <pc:docMk/>
            <pc:sldMk cId="3251893342" sldId="301"/>
            <ac:grpSpMk id="19" creationId="{6C0A542E-DBAB-412E-9F06-247CFE5FB942}"/>
          </ac:grpSpMkLst>
        </pc:grpChg>
      </pc:sldChg>
      <pc:sldChg chg="delSp modSp add del setBg delDesignElem">
        <pc:chgData name="Paulina Jedrzejewska | b.telligent" userId="244a9434-2581-45d8-895d-511a68b85077" providerId="ADAL" clId="{669A2092-F4B7-42D8-AE49-CF45758E149F}" dt="2024-01-15T16:29:58.999" v="1898" actId="47"/>
        <pc:sldMkLst>
          <pc:docMk/>
          <pc:sldMk cId="1744000475" sldId="302"/>
        </pc:sldMkLst>
        <pc:spChg chg="mod">
          <ac:chgData name="Paulina Jedrzejewska | b.telligent" userId="244a9434-2581-45d8-895d-511a68b85077" providerId="ADAL" clId="{669A2092-F4B7-42D8-AE49-CF45758E149F}" dt="2024-01-14T08:41:02.778" v="1423" actId="20577"/>
          <ac:spMkLst>
            <pc:docMk/>
            <pc:sldMk cId="1744000475" sldId="302"/>
            <ac:spMk id="4" creationId="{60424332-9A58-5C8F-EC32-450498668D4D}"/>
          </ac:spMkLst>
        </pc:spChg>
        <pc:spChg chg="del">
          <ac:chgData name="Paulina Jedrzejewska | b.telligent" userId="244a9434-2581-45d8-895d-511a68b85077" providerId="ADAL" clId="{669A2092-F4B7-42D8-AE49-CF45758E149F}" dt="2024-01-15T15:35:44.518" v="1568"/>
          <ac:spMkLst>
            <pc:docMk/>
            <pc:sldMk cId="1744000475" sldId="302"/>
            <ac:spMk id="9" creationId="{F9D96E3F-159B-4733-BE61-1AAB43A59AB8}"/>
          </ac:spMkLst>
        </pc:spChg>
        <pc:spChg chg="del">
          <ac:chgData name="Paulina Jedrzejewska | b.telligent" userId="244a9434-2581-45d8-895d-511a68b85077" providerId="ADAL" clId="{669A2092-F4B7-42D8-AE49-CF45758E149F}" dt="2024-01-15T15:35:44.518" v="1568"/>
          <ac:spMkLst>
            <pc:docMk/>
            <pc:sldMk cId="1744000475" sldId="302"/>
            <ac:spMk id="11" creationId="{A5202B2A-E3B3-4965-8D55-B58E54059356}"/>
          </ac:spMkLst>
        </pc:spChg>
        <pc:grpChg chg="del">
          <ac:chgData name="Paulina Jedrzejewska | b.telligent" userId="244a9434-2581-45d8-895d-511a68b85077" providerId="ADAL" clId="{669A2092-F4B7-42D8-AE49-CF45758E149F}" dt="2024-01-15T15:35:44.518" v="1568"/>
          <ac:grpSpMkLst>
            <pc:docMk/>
            <pc:sldMk cId="1744000475" sldId="302"/>
            <ac:grpSpMk id="13" creationId="{EC505F6D-25F2-479B-AEEE-66F34B3FB13D}"/>
          </ac:grpSpMkLst>
        </pc:grpChg>
        <pc:grpChg chg="del">
          <ac:chgData name="Paulina Jedrzejewska | b.telligent" userId="244a9434-2581-45d8-895d-511a68b85077" providerId="ADAL" clId="{669A2092-F4B7-42D8-AE49-CF45758E149F}" dt="2024-01-15T15:35:44.518" v="1568"/>
          <ac:grpSpMkLst>
            <pc:docMk/>
            <pc:sldMk cId="1744000475" sldId="302"/>
            <ac:grpSpMk id="19" creationId="{6C0A542E-DBAB-412E-9F06-247CFE5FB942}"/>
          </ac:grpSpMkLst>
        </pc:grpChg>
      </pc:sldChg>
      <pc:sldChg chg="addSp modSp new mod modNotesTx">
        <pc:chgData name="Paulina Jedrzejewska | b.telligent" userId="244a9434-2581-45d8-895d-511a68b85077" providerId="ADAL" clId="{669A2092-F4B7-42D8-AE49-CF45758E149F}" dt="2024-01-16T06:46:41.770" v="1912" actId="20577"/>
        <pc:sldMkLst>
          <pc:docMk/>
          <pc:sldMk cId="1900125687" sldId="303"/>
        </pc:sldMkLst>
        <pc:spChg chg="mod">
          <ac:chgData name="Paulina Jedrzejewska | b.telligent" userId="244a9434-2581-45d8-895d-511a68b85077" providerId="ADAL" clId="{669A2092-F4B7-42D8-AE49-CF45758E149F}" dt="2024-01-15T15:41:50.611" v="1719" actId="207"/>
          <ac:spMkLst>
            <pc:docMk/>
            <pc:sldMk cId="1900125687" sldId="303"/>
            <ac:spMk id="2" creationId="{301C2117-0DC8-67F7-051B-24233247CEC7}"/>
          </ac:spMkLst>
        </pc:spChg>
        <pc:spChg chg="add mod">
          <ac:chgData name="Paulina Jedrzejewska | b.telligent" userId="244a9434-2581-45d8-895d-511a68b85077" providerId="ADAL" clId="{669A2092-F4B7-42D8-AE49-CF45758E149F}" dt="2024-01-16T06:46:41.770" v="1912" actId="20577"/>
          <ac:spMkLst>
            <pc:docMk/>
            <pc:sldMk cId="1900125687" sldId="303"/>
            <ac:spMk id="3" creationId="{920186AF-AD2E-2C7C-7C05-AD47991F4A89}"/>
          </ac:spMkLst>
        </pc:spChg>
      </pc:sldChg>
      <pc:sldChg chg="addSp delSp modSp add mod modNotesTx">
        <pc:chgData name="Paulina Jedrzejewska | b.telligent" userId="244a9434-2581-45d8-895d-511a68b85077" providerId="ADAL" clId="{669A2092-F4B7-42D8-AE49-CF45758E149F}" dt="2024-01-15T16:29:03.224" v="1879" actId="20577"/>
        <pc:sldMkLst>
          <pc:docMk/>
          <pc:sldMk cId="401221525" sldId="304"/>
        </pc:sldMkLst>
        <pc:spChg chg="mod">
          <ac:chgData name="Paulina Jedrzejewska | b.telligent" userId="244a9434-2581-45d8-895d-511a68b85077" providerId="ADAL" clId="{669A2092-F4B7-42D8-AE49-CF45758E149F}" dt="2024-01-15T16:28:22.450" v="1867" actId="207"/>
          <ac:spMkLst>
            <pc:docMk/>
            <pc:sldMk cId="401221525" sldId="304"/>
            <ac:spMk id="2" creationId="{301C2117-0DC8-67F7-051B-24233247CEC7}"/>
          </ac:spMkLst>
        </pc:spChg>
        <pc:spChg chg="mod">
          <ac:chgData name="Paulina Jedrzejewska | b.telligent" userId="244a9434-2581-45d8-895d-511a68b85077" providerId="ADAL" clId="{669A2092-F4B7-42D8-AE49-CF45758E149F}" dt="2024-01-15T16:29:03.224" v="1879" actId="20577"/>
          <ac:spMkLst>
            <pc:docMk/>
            <pc:sldMk cId="401221525" sldId="304"/>
            <ac:spMk id="3" creationId="{920186AF-AD2E-2C7C-7C05-AD47991F4A89}"/>
          </ac:spMkLst>
        </pc:spChg>
        <pc:spChg chg="add del">
          <ac:chgData name="Paulina Jedrzejewska | b.telligent" userId="244a9434-2581-45d8-895d-511a68b85077" providerId="ADAL" clId="{669A2092-F4B7-42D8-AE49-CF45758E149F}" dt="2024-01-14T08:38:36.784" v="1299" actId="22"/>
          <ac:spMkLst>
            <pc:docMk/>
            <pc:sldMk cId="401221525" sldId="304"/>
            <ac:spMk id="5" creationId="{7EFD3D09-4646-95C6-34D4-B2A806A39483}"/>
          </ac:spMkLst>
        </pc:spChg>
      </pc:sldChg>
      <pc:sldChg chg="modSp add mod modNotesTx">
        <pc:chgData name="Paulina Jedrzejewska | b.telligent" userId="244a9434-2581-45d8-895d-511a68b85077" providerId="ADAL" clId="{669A2092-F4B7-42D8-AE49-CF45758E149F}" dt="2024-01-15T16:29:31.567" v="1895" actId="20577"/>
        <pc:sldMkLst>
          <pc:docMk/>
          <pc:sldMk cId="1032275153" sldId="305"/>
        </pc:sldMkLst>
        <pc:spChg chg="mod">
          <ac:chgData name="Paulina Jedrzejewska | b.telligent" userId="244a9434-2581-45d8-895d-511a68b85077" providerId="ADAL" clId="{669A2092-F4B7-42D8-AE49-CF45758E149F}" dt="2024-01-15T16:29:08.104" v="1880" actId="207"/>
          <ac:spMkLst>
            <pc:docMk/>
            <pc:sldMk cId="1032275153" sldId="305"/>
            <ac:spMk id="2" creationId="{301C2117-0DC8-67F7-051B-24233247CEC7}"/>
          </ac:spMkLst>
        </pc:spChg>
        <pc:spChg chg="mod">
          <ac:chgData name="Paulina Jedrzejewska | b.telligent" userId="244a9434-2581-45d8-895d-511a68b85077" providerId="ADAL" clId="{669A2092-F4B7-42D8-AE49-CF45758E149F}" dt="2024-01-15T16:29:31.567" v="1895" actId="20577"/>
          <ac:spMkLst>
            <pc:docMk/>
            <pc:sldMk cId="1032275153" sldId="305"/>
            <ac:spMk id="3" creationId="{920186AF-AD2E-2C7C-7C05-AD47991F4A89}"/>
          </ac:spMkLst>
        </pc:spChg>
      </pc:sldChg>
      <pc:sldChg chg="addSp delSp modSp add mod ord setBg">
        <pc:chgData name="Paulina Jedrzejewska | b.telligent" userId="244a9434-2581-45d8-895d-511a68b85077" providerId="ADAL" clId="{669A2092-F4B7-42D8-AE49-CF45758E149F}" dt="2024-01-15T15:41:26.756" v="1717" actId="242"/>
        <pc:sldMkLst>
          <pc:docMk/>
          <pc:sldMk cId="1499914406" sldId="306"/>
        </pc:sldMkLst>
        <pc:spChg chg="mod">
          <ac:chgData name="Paulina Jedrzejewska | b.telligent" userId="244a9434-2581-45d8-895d-511a68b85077" providerId="ADAL" clId="{669A2092-F4B7-42D8-AE49-CF45758E149F}" dt="2024-01-15T15:41:26.756" v="1717" actId="242"/>
          <ac:spMkLst>
            <pc:docMk/>
            <pc:sldMk cId="1499914406" sldId="306"/>
            <ac:spMk id="2" creationId="{CC1BB664-9E52-231A-239D-05BFB2EB2201}"/>
          </ac:spMkLst>
        </pc:spChg>
        <pc:spChg chg="del">
          <ac:chgData name="Paulina Jedrzejewska | b.telligent" userId="244a9434-2581-45d8-895d-511a68b85077" providerId="ADAL" clId="{669A2092-F4B7-42D8-AE49-CF45758E149F}" dt="2024-01-15T15:39:22.340" v="1705" actId="478"/>
          <ac:spMkLst>
            <pc:docMk/>
            <pc:sldMk cId="1499914406" sldId="306"/>
            <ac:spMk id="3" creationId="{27FA3606-7B9D-5449-892D-10302B2AE348}"/>
          </ac:spMkLst>
        </pc:spChg>
        <pc:spChg chg="mod">
          <ac:chgData name="Paulina Jedrzejewska | b.telligent" userId="244a9434-2581-45d8-895d-511a68b85077" providerId="ADAL" clId="{669A2092-F4B7-42D8-AE49-CF45758E149F}" dt="2024-01-15T15:41:24.335" v="1716" actId="1076"/>
          <ac:spMkLst>
            <pc:docMk/>
            <pc:sldMk cId="1499914406" sldId="306"/>
            <ac:spMk id="4" creationId="{7F0B1D5B-0293-8E14-EBA0-6ACAE3C1E623}"/>
          </ac:spMkLst>
        </pc:spChg>
        <pc:spChg chg="add del mod">
          <ac:chgData name="Paulina Jedrzejewska | b.telligent" userId="244a9434-2581-45d8-895d-511a68b85077" providerId="ADAL" clId="{669A2092-F4B7-42D8-AE49-CF45758E149F}" dt="2024-01-15T15:39:24.819" v="1706" actId="478"/>
          <ac:spMkLst>
            <pc:docMk/>
            <pc:sldMk cId="1499914406" sldId="306"/>
            <ac:spMk id="6" creationId="{D1739975-608D-6143-0165-F0E849D10DC6}"/>
          </ac:spMkLst>
        </pc:spChg>
      </pc:sldChg>
      <pc:sldChg chg="modSp add mod ord">
        <pc:chgData name="Paulina Jedrzejewska | b.telligent" userId="244a9434-2581-45d8-895d-511a68b85077" providerId="ADAL" clId="{669A2092-F4B7-42D8-AE49-CF45758E149F}" dt="2024-01-15T15:41:19.008" v="1714" actId="242"/>
        <pc:sldMkLst>
          <pc:docMk/>
          <pc:sldMk cId="1935940382" sldId="307"/>
        </pc:sldMkLst>
        <pc:spChg chg="mod">
          <ac:chgData name="Paulina Jedrzejewska | b.telligent" userId="244a9434-2581-45d8-895d-511a68b85077" providerId="ADAL" clId="{669A2092-F4B7-42D8-AE49-CF45758E149F}" dt="2024-01-15T15:41:19.008" v="1714" actId="242"/>
          <ac:spMkLst>
            <pc:docMk/>
            <pc:sldMk cId="1935940382" sldId="307"/>
            <ac:spMk id="2" creationId="{CC1BB664-9E52-231A-239D-05BFB2EB2201}"/>
          </ac:spMkLst>
        </pc:spChg>
      </pc:sldChg>
      <pc:sldChg chg="modSp add mod ord">
        <pc:chgData name="Paulina Jedrzejewska | b.telligent" userId="244a9434-2581-45d8-895d-511a68b85077" providerId="ADAL" clId="{669A2092-F4B7-42D8-AE49-CF45758E149F}" dt="2024-01-16T06:51:52.961" v="1916"/>
        <pc:sldMkLst>
          <pc:docMk/>
          <pc:sldMk cId="4009573470" sldId="308"/>
        </pc:sldMkLst>
        <pc:spChg chg="mod">
          <ac:chgData name="Paulina Jedrzejewska | b.telligent" userId="244a9434-2581-45d8-895d-511a68b85077" providerId="ADAL" clId="{669A2092-F4B7-42D8-AE49-CF45758E149F}" dt="2024-01-15T16:29:56.769" v="1897"/>
          <ac:spMkLst>
            <pc:docMk/>
            <pc:sldMk cId="4009573470" sldId="308"/>
            <ac:spMk id="2" creationId="{CC1BB664-9E52-231A-239D-05BFB2EB2201}"/>
          </ac:spMkLst>
        </pc:spChg>
      </pc:sldChg>
      <pc:sldMasterChg chg="setBg modSldLayout">
        <pc:chgData name="Paulina Jedrzejewska | b.telligent" userId="244a9434-2581-45d8-895d-511a68b85077" providerId="ADAL" clId="{669A2092-F4B7-42D8-AE49-CF45758E149F}" dt="2024-01-15T15:38:20.799" v="1686"/>
        <pc:sldMasterMkLst>
          <pc:docMk/>
          <pc:sldMasterMk cId="951571145" sldId="2147483648"/>
        </pc:sldMasterMkLst>
        <pc:sldLayoutChg chg="setBg">
          <pc:chgData name="Paulina Jedrzejewska | b.telligent" userId="244a9434-2581-45d8-895d-511a68b85077" providerId="ADAL" clId="{669A2092-F4B7-42D8-AE49-CF45758E149F}" dt="2024-01-15T15:38:20.799" v="1686"/>
          <pc:sldLayoutMkLst>
            <pc:docMk/>
            <pc:sldMasterMk cId="951571145" sldId="2147483648"/>
            <pc:sldLayoutMk cId="1028625263" sldId="2147483649"/>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3722178723" sldId="2147483650"/>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2775197930" sldId="2147483651"/>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2668219405" sldId="2147483652"/>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3927495199" sldId="2147483653"/>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3264686520" sldId="2147483654"/>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1167827199" sldId="2147483655"/>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1582503955" sldId="2147483656"/>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1280575264" sldId="2147483657"/>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1899372812" sldId="2147483658"/>
          </pc:sldLayoutMkLst>
        </pc:sldLayoutChg>
        <pc:sldLayoutChg chg="setBg">
          <pc:chgData name="Paulina Jedrzejewska | b.telligent" userId="244a9434-2581-45d8-895d-511a68b85077" providerId="ADAL" clId="{669A2092-F4B7-42D8-AE49-CF45758E149F}" dt="2024-01-15T15:38:20.799" v="1686"/>
          <pc:sldLayoutMkLst>
            <pc:docMk/>
            <pc:sldMasterMk cId="951571145" sldId="2147483648"/>
            <pc:sldLayoutMk cId="4169315267" sldId="2147483659"/>
          </pc:sldLayoutMkLst>
        </pc:sldLayoutChg>
      </pc:sldMasterChg>
    </pc:docChg>
  </pc:docChgLst>
  <pc:docChgLst>
    <pc:chgData name="Paulina Jedrzejewska | b.telligent" userId="244a9434-2581-45d8-895d-511a68b85077" providerId="ADAL" clId="{BA55F981-0E52-4D90-8651-71CAF544750C}"/>
    <pc:docChg chg="undo redo custSel addSld delSld modSld sldOrd">
      <pc:chgData name="Paulina Jedrzejewska | b.telligent" userId="244a9434-2581-45d8-895d-511a68b85077" providerId="ADAL" clId="{BA55F981-0E52-4D90-8651-71CAF544750C}" dt="2023-09-13T17:35:38.954" v="774" actId="20577"/>
      <pc:docMkLst>
        <pc:docMk/>
      </pc:docMkLst>
      <pc:sldChg chg="addSp delSp modSp mod addCm">
        <pc:chgData name="Paulina Jedrzejewska | b.telligent" userId="244a9434-2581-45d8-895d-511a68b85077" providerId="ADAL" clId="{BA55F981-0E52-4D90-8651-71CAF544750C}" dt="2023-09-13T16:33:38.067" v="757" actId="20577"/>
        <pc:sldMkLst>
          <pc:docMk/>
          <pc:sldMk cId="2264027336" sldId="257"/>
        </pc:sldMkLst>
        <pc:spChg chg="add mod">
          <ac:chgData name="Paulina Jedrzejewska | b.telligent" userId="244a9434-2581-45d8-895d-511a68b85077" providerId="ADAL" clId="{BA55F981-0E52-4D90-8651-71CAF544750C}" dt="2023-09-13T16:33:38.067" v="757" actId="20577"/>
          <ac:spMkLst>
            <pc:docMk/>
            <pc:sldMk cId="2264027336" sldId="257"/>
            <ac:spMk id="2" creationId="{904B26B4-41C1-787D-E522-11578E5A7774}"/>
          </ac:spMkLst>
        </pc:spChg>
        <pc:spChg chg="mod">
          <ac:chgData name="Paulina Jedrzejewska | b.telligent" userId="244a9434-2581-45d8-895d-511a68b85077" providerId="ADAL" clId="{BA55F981-0E52-4D90-8651-71CAF544750C}" dt="2023-09-13T16:24:57.937" v="528" actId="790"/>
          <ac:spMkLst>
            <pc:docMk/>
            <pc:sldMk cId="2264027336" sldId="257"/>
            <ac:spMk id="22" creationId="{35D39B6D-59D6-E3A9-A470-AA5B55988048}"/>
          </ac:spMkLst>
        </pc:spChg>
        <pc:spChg chg="del mod">
          <ac:chgData name="Paulina Jedrzejewska | b.telligent" userId="244a9434-2581-45d8-895d-511a68b85077" providerId="ADAL" clId="{BA55F981-0E52-4D90-8651-71CAF544750C}" dt="2023-09-13T16:27:09.236" v="533" actId="478"/>
          <ac:spMkLst>
            <pc:docMk/>
            <pc:sldMk cId="2264027336" sldId="257"/>
            <ac:spMk id="28" creationId="{087B3CCD-0C73-1BA6-62A1-193E48600708}"/>
          </ac:spMkLst>
        </pc:spChg>
        <pc:spChg chg="add del mod">
          <ac:chgData name="Paulina Jedrzejewska | b.telligent" userId="244a9434-2581-45d8-895d-511a68b85077" providerId="ADAL" clId="{BA55F981-0E52-4D90-8651-71CAF544750C}" dt="2023-09-13T16:33:25.819" v="753" actId="478"/>
          <ac:spMkLst>
            <pc:docMk/>
            <pc:sldMk cId="2264027336" sldId="257"/>
            <ac:spMk id="29" creationId="{458965CB-D6FD-CF2A-C1E4-71FB92C02F95}"/>
          </ac:spMkLst>
        </pc:spChg>
      </pc:sldChg>
      <pc:sldChg chg="del">
        <pc:chgData name="Paulina Jedrzejewska | b.telligent" userId="244a9434-2581-45d8-895d-511a68b85077" providerId="ADAL" clId="{BA55F981-0E52-4D90-8651-71CAF544750C}" dt="2023-09-13T16:27:49.011" v="544" actId="47"/>
        <pc:sldMkLst>
          <pc:docMk/>
          <pc:sldMk cId="4011853147" sldId="258"/>
        </pc:sldMkLst>
      </pc:sldChg>
      <pc:sldChg chg="del">
        <pc:chgData name="Paulina Jedrzejewska | b.telligent" userId="244a9434-2581-45d8-895d-511a68b85077" providerId="ADAL" clId="{BA55F981-0E52-4D90-8651-71CAF544750C}" dt="2023-09-13T16:27:49.989" v="545" actId="47"/>
        <pc:sldMkLst>
          <pc:docMk/>
          <pc:sldMk cId="2926167606" sldId="259"/>
        </pc:sldMkLst>
      </pc:sldChg>
      <pc:sldChg chg="modSp mod">
        <pc:chgData name="Paulina Jedrzejewska | b.telligent" userId="244a9434-2581-45d8-895d-511a68b85077" providerId="ADAL" clId="{BA55F981-0E52-4D90-8651-71CAF544750C}" dt="2023-09-13T07:19:44.484" v="29" actId="207"/>
        <pc:sldMkLst>
          <pc:docMk/>
          <pc:sldMk cId="1461417107" sldId="260"/>
        </pc:sldMkLst>
        <pc:spChg chg="mod">
          <ac:chgData name="Paulina Jedrzejewska | b.telligent" userId="244a9434-2581-45d8-895d-511a68b85077" providerId="ADAL" clId="{BA55F981-0E52-4D90-8651-71CAF544750C}" dt="2023-09-13T07:19:44.484" v="29" actId="207"/>
          <ac:spMkLst>
            <pc:docMk/>
            <pc:sldMk cId="1461417107" sldId="260"/>
            <ac:spMk id="4" creationId="{8F2C69D0-7552-88EE-3E68-6627C8515926}"/>
          </ac:spMkLst>
        </pc:spChg>
        <pc:spChg chg="mod">
          <ac:chgData name="Paulina Jedrzejewska | b.telligent" userId="244a9434-2581-45d8-895d-511a68b85077" providerId="ADAL" clId="{BA55F981-0E52-4D90-8651-71CAF544750C}" dt="2023-09-13T07:19:44.484" v="29" actId="207"/>
          <ac:spMkLst>
            <pc:docMk/>
            <pc:sldMk cId="1461417107" sldId="260"/>
            <ac:spMk id="6" creationId="{C4B7FAD2-E642-D6F0-6B18-FCBE85869245}"/>
          </ac:spMkLst>
        </pc:spChg>
        <pc:spChg chg="mod">
          <ac:chgData name="Paulina Jedrzejewska | b.telligent" userId="244a9434-2581-45d8-895d-511a68b85077" providerId="ADAL" clId="{BA55F981-0E52-4D90-8651-71CAF544750C}" dt="2023-09-13T07:19:43.585" v="28" actId="207"/>
          <ac:spMkLst>
            <pc:docMk/>
            <pc:sldMk cId="1461417107" sldId="260"/>
            <ac:spMk id="10" creationId="{54A6836E-C603-43CB-9DA7-89D8E3FA3838}"/>
          </ac:spMkLst>
        </pc:spChg>
        <pc:spChg chg="mod">
          <ac:chgData name="Paulina Jedrzejewska | b.telligent" userId="244a9434-2581-45d8-895d-511a68b85077" providerId="ADAL" clId="{BA55F981-0E52-4D90-8651-71CAF544750C}" dt="2023-09-13T07:19:44.484" v="29" actId="207"/>
          <ac:spMkLst>
            <pc:docMk/>
            <pc:sldMk cId="1461417107" sldId="260"/>
            <ac:spMk id="15" creationId="{4A0F84AE-A24D-4353-B1BA-BD80DAA385F1}"/>
          </ac:spMkLst>
        </pc:spChg>
        <pc:spChg chg="mod">
          <ac:chgData name="Paulina Jedrzejewska | b.telligent" userId="244a9434-2581-45d8-895d-511a68b85077" providerId="ADAL" clId="{BA55F981-0E52-4D90-8651-71CAF544750C}" dt="2023-09-13T07:19:44.484" v="29" actId="207"/>
          <ac:spMkLst>
            <pc:docMk/>
            <pc:sldMk cId="1461417107" sldId="260"/>
            <ac:spMk id="16" creationId="{AF093259-3E74-43A1-944B-B106C8105E9B}"/>
          </ac:spMkLst>
        </pc:spChg>
        <pc:spChg chg="mod">
          <ac:chgData name="Paulina Jedrzejewska | b.telligent" userId="244a9434-2581-45d8-895d-511a68b85077" providerId="ADAL" clId="{BA55F981-0E52-4D90-8651-71CAF544750C}" dt="2023-09-13T07:19:44.484" v="29" actId="207"/>
          <ac:spMkLst>
            <pc:docMk/>
            <pc:sldMk cId="1461417107" sldId="260"/>
            <ac:spMk id="17" creationId="{AAA28A35-1E54-4054-BB95-42FAFA13A942}"/>
          </ac:spMkLst>
        </pc:spChg>
        <pc:spChg chg="mod">
          <ac:chgData name="Paulina Jedrzejewska | b.telligent" userId="244a9434-2581-45d8-895d-511a68b85077" providerId="ADAL" clId="{BA55F981-0E52-4D90-8651-71CAF544750C}" dt="2023-09-13T07:19:44.484" v="29" actId="207"/>
          <ac:spMkLst>
            <pc:docMk/>
            <pc:sldMk cId="1461417107" sldId="260"/>
            <ac:spMk id="18" creationId="{FBA3A17F-F3BD-4B94-9CC8-006700210FA6}"/>
          </ac:spMkLst>
        </pc:spChg>
        <pc:spChg chg="mod">
          <ac:chgData name="Paulina Jedrzejewska | b.telligent" userId="244a9434-2581-45d8-895d-511a68b85077" providerId="ADAL" clId="{BA55F981-0E52-4D90-8651-71CAF544750C}" dt="2023-09-13T07:19:44.484" v="29" actId="207"/>
          <ac:spMkLst>
            <pc:docMk/>
            <pc:sldMk cId="1461417107" sldId="260"/>
            <ac:spMk id="21" creationId="{03E4F247-A844-4CD1-A37E-B7EA0DA2DBC3}"/>
          </ac:spMkLst>
        </pc:spChg>
        <pc:spChg chg="mod">
          <ac:chgData name="Paulina Jedrzejewska | b.telligent" userId="244a9434-2581-45d8-895d-511a68b85077" providerId="ADAL" clId="{BA55F981-0E52-4D90-8651-71CAF544750C}" dt="2023-09-13T07:19:44.484" v="29" actId="207"/>
          <ac:spMkLst>
            <pc:docMk/>
            <pc:sldMk cId="1461417107" sldId="260"/>
            <ac:spMk id="22" creationId="{E2387B1B-D4D3-493F-8D7A-C7A89DBD4AB8}"/>
          </ac:spMkLst>
        </pc:spChg>
        <pc:spChg chg="mod">
          <ac:chgData name="Paulina Jedrzejewska | b.telligent" userId="244a9434-2581-45d8-895d-511a68b85077" providerId="ADAL" clId="{BA55F981-0E52-4D90-8651-71CAF544750C}" dt="2023-09-13T07:19:44.484" v="29" actId="207"/>
          <ac:spMkLst>
            <pc:docMk/>
            <pc:sldMk cId="1461417107" sldId="260"/>
            <ac:spMk id="23" creationId="{C3404477-1F13-4859-84DA-12A303ACAD01}"/>
          </ac:spMkLst>
        </pc:spChg>
        <pc:spChg chg="mod">
          <ac:chgData name="Paulina Jedrzejewska | b.telligent" userId="244a9434-2581-45d8-895d-511a68b85077" providerId="ADAL" clId="{BA55F981-0E52-4D90-8651-71CAF544750C}" dt="2023-09-13T07:19:44.484" v="29" actId="207"/>
          <ac:spMkLst>
            <pc:docMk/>
            <pc:sldMk cId="1461417107" sldId="260"/>
            <ac:spMk id="24" creationId="{1B8C62FD-B708-4F00-80BB-1250C60119EE}"/>
          </ac:spMkLst>
        </pc:spChg>
      </pc:sldChg>
      <pc:sldChg chg="modSp del mod">
        <pc:chgData name="Paulina Jedrzejewska | b.telligent" userId="244a9434-2581-45d8-895d-511a68b85077" providerId="ADAL" clId="{BA55F981-0E52-4D90-8651-71CAF544750C}" dt="2023-09-13T16:27:47.808" v="543" actId="47"/>
        <pc:sldMkLst>
          <pc:docMk/>
          <pc:sldMk cId="1696440186" sldId="262"/>
        </pc:sldMkLst>
        <pc:spChg chg="mod">
          <ac:chgData name="Paulina Jedrzejewska | b.telligent" userId="244a9434-2581-45d8-895d-511a68b85077" providerId="ADAL" clId="{BA55F981-0E52-4D90-8651-71CAF544750C}" dt="2023-09-13T07:20:25.576" v="32" actId="207"/>
          <ac:spMkLst>
            <pc:docMk/>
            <pc:sldMk cId="1696440186" sldId="262"/>
            <ac:spMk id="2" creationId="{D03E2EDD-F0EB-5F83-77CF-CABF0E053638}"/>
          </ac:spMkLst>
        </pc:spChg>
      </pc:sldChg>
      <pc:sldChg chg="modSp mod addCm">
        <pc:chgData name="Paulina Jedrzejewska | b.telligent" userId="244a9434-2581-45d8-895d-511a68b85077" providerId="ADAL" clId="{BA55F981-0E52-4D90-8651-71CAF544750C}" dt="2023-09-13T15:33:44.124" v="372"/>
        <pc:sldMkLst>
          <pc:docMk/>
          <pc:sldMk cId="3695528617" sldId="263"/>
        </pc:sldMkLst>
        <pc:spChg chg="mod">
          <ac:chgData name="Paulina Jedrzejewska | b.telligent" userId="244a9434-2581-45d8-895d-511a68b85077" providerId="ADAL" clId="{BA55F981-0E52-4D90-8651-71CAF544750C}" dt="2023-09-13T07:20:32.665" v="34" actId="207"/>
          <ac:spMkLst>
            <pc:docMk/>
            <pc:sldMk cId="3695528617" sldId="263"/>
            <ac:spMk id="2" creationId="{A64ADB0D-286A-D583-A981-1556B02F5A49}"/>
          </ac:spMkLst>
        </pc:spChg>
        <pc:spChg chg="mod">
          <ac:chgData name="Paulina Jedrzejewska | b.telligent" userId="244a9434-2581-45d8-895d-511a68b85077" providerId="ADAL" clId="{BA55F981-0E52-4D90-8651-71CAF544750C}" dt="2023-09-13T07:20:29.843" v="33" actId="207"/>
          <ac:spMkLst>
            <pc:docMk/>
            <pc:sldMk cId="3695528617" sldId="263"/>
            <ac:spMk id="3" creationId="{67403C19-6CE4-A213-99A6-D771776E0B1F}"/>
          </ac:spMkLst>
        </pc:spChg>
      </pc:sldChg>
      <pc:sldChg chg="modSp mod addCm">
        <pc:chgData name="Paulina Jedrzejewska | b.telligent" userId="244a9434-2581-45d8-895d-511a68b85077" providerId="ADAL" clId="{BA55F981-0E52-4D90-8651-71CAF544750C}" dt="2023-09-13T15:33:57.778" v="373"/>
        <pc:sldMkLst>
          <pc:docMk/>
          <pc:sldMk cId="2500529163" sldId="264"/>
        </pc:sldMkLst>
        <pc:spChg chg="mod">
          <ac:chgData name="Paulina Jedrzejewska | b.telligent" userId="244a9434-2581-45d8-895d-511a68b85077" providerId="ADAL" clId="{BA55F981-0E52-4D90-8651-71CAF544750C}" dt="2023-09-13T07:20:45.935" v="36" actId="207"/>
          <ac:spMkLst>
            <pc:docMk/>
            <pc:sldMk cId="2500529163" sldId="264"/>
            <ac:spMk id="2" creationId="{A64ADB0D-286A-D583-A981-1556B02F5A49}"/>
          </ac:spMkLst>
        </pc:spChg>
        <pc:spChg chg="mod">
          <ac:chgData name="Paulina Jedrzejewska | b.telligent" userId="244a9434-2581-45d8-895d-511a68b85077" providerId="ADAL" clId="{BA55F981-0E52-4D90-8651-71CAF544750C}" dt="2023-09-13T07:20:42.861" v="35" actId="207"/>
          <ac:spMkLst>
            <pc:docMk/>
            <pc:sldMk cId="2500529163" sldId="264"/>
            <ac:spMk id="3" creationId="{67403C19-6CE4-A213-99A6-D771776E0B1F}"/>
          </ac:spMkLst>
        </pc:spChg>
      </pc:sldChg>
      <pc:sldChg chg="modSp mod addCm">
        <pc:chgData name="Paulina Jedrzejewska | b.telligent" userId="244a9434-2581-45d8-895d-511a68b85077" providerId="ADAL" clId="{BA55F981-0E52-4D90-8651-71CAF544750C}" dt="2023-09-13T15:34:08.431" v="374"/>
        <pc:sldMkLst>
          <pc:docMk/>
          <pc:sldMk cId="2006704592" sldId="265"/>
        </pc:sldMkLst>
        <pc:spChg chg="mod">
          <ac:chgData name="Paulina Jedrzejewska | b.telligent" userId="244a9434-2581-45d8-895d-511a68b85077" providerId="ADAL" clId="{BA55F981-0E52-4D90-8651-71CAF544750C}" dt="2023-09-13T07:20:53.110" v="38" actId="207"/>
          <ac:spMkLst>
            <pc:docMk/>
            <pc:sldMk cId="2006704592" sldId="265"/>
            <ac:spMk id="2" creationId="{A64ADB0D-286A-D583-A981-1556B02F5A49}"/>
          </ac:spMkLst>
        </pc:spChg>
        <pc:spChg chg="mod">
          <ac:chgData name="Paulina Jedrzejewska | b.telligent" userId="244a9434-2581-45d8-895d-511a68b85077" providerId="ADAL" clId="{BA55F981-0E52-4D90-8651-71CAF544750C}" dt="2023-09-13T07:20:50.547" v="37" actId="207"/>
          <ac:spMkLst>
            <pc:docMk/>
            <pc:sldMk cId="2006704592" sldId="265"/>
            <ac:spMk id="3" creationId="{67403C19-6CE4-A213-99A6-D771776E0B1F}"/>
          </ac:spMkLst>
        </pc:spChg>
      </pc:sldChg>
      <pc:sldChg chg="addSp delSp modSp new mod modClrScheme chgLayout">
        <pc:chgData name="Paulina Jedrzejewska | b.telligent" userId="244a9434-2581-45d8-895d-511a68b85077" providerId="ADAL" clId="{BA55F981-0E52-4D90-8651-71CAF544750C}" dt="2023-09-13T13:15:55.423" v="146" actId="207"/>
        <pc:sldMkLst>
          <pc:docMk/>
          <pc:sldMk cId="4031127185" sldId="266"/>
        </pc:sldMkLst>
        <pc:spChg chg="del">
          <ac:chgData name="Paulina Jedrzejewska | b.telligent" userId="244a9434-2581-45d8-895d-511a68b85077" providerId="ADAL" clId="{BA55F981-0E52-4D90-8651-71CAF544750C}" dt="2023-09-13T06:55:29.526" v="1" actId="700"/>
          <ac:spMkLst>
            <pc:docMk/>
            <pc:sldMk cId="4031127185" sldId="266"/>
            <ac:spMk id="2" creationId="{6763F52C-23B9-1D55-0A77-1601E1EEA631}"/>
          </ac:spMkLst>
        </pc:spChg>
        <pc:spChg chg="del">
          <ac:chgData name="Paulina Jedrzejewska | b.telligent" userId="244a9434-2581-45d8-895d-511a68b85077" providerId="ADAL" clId="{BA55F981-0E52-4D90-8651-71CAF544750C}" dt="2023-09-13T06:55:29.526" v="1" actId="700"/>
          <ac:spMkLst>
            <pc:docMk/>
            <pc:sldMk cId="4031127185" sldId="266"/>
            <ac:spMk id="3" creationId="{7620A38B-826B-1E68-7267-CD3FB6E7BFA2}"/>
          </ac:spMkLst>
        </pc:spChg>
        <pc:spChg chg="add mod">
          <ac:chgData name="Paulina Jedrzejewska | b.telligent" userId="244a9434-2581-45d8-895d-511a68b85077" providerId="ADAL" clId="{BA55F981-0E52-4D90-8651-71CAF544750C}" dt="2023-09-13T13:15:55.423" v="146" actId="207"/>
          <ac:spMkLst>
            <pc:docMk/>
            <pc:sldMk cId="4031127185" sldId="266"/>
            <ac:spMk id="4" creationId="{5E8A2A2F-ACCD-D305-7005-26253C7750F7}"/>
          </ac:spMkLst>
        </pc:spChg>
        <pc:picChg chg="add mod">
          <ac:chgData name="Paulina Jedrzejewska | b.telligent" userId="244a9434-2581-45d8-895d-511a68b85077" providerId="ADAL" clId="{BA55F981-0E52-4D90-8651-71CAF544750C}" dt="2023-09-13T06:57:11.565" v="19" actId="1076"/>
          <ac:picMkLst>
            <pc:docMk/>
            <pc:sldMk cId="4031127185" sldId="266"/>
            <ac:picMk id="6" creationId="{678A8A16-6EFE-0CAB-C132-56C35AB51CCF}"/>
          </ac:picMkLst>
        </pc:picChg>
      </pc:sldChg>
      <pc:sldChg chg="delSp modSp add mod">
        <pc:chgData name="Paulina Jedrzejewska | b.telligent" userId="244a9434-2581-45d8-895d-511a68b85077" providerId="ADAL" clId="{BA55F981-0E52-4D90-8651-71CAF544750C}" dt="2023-09-13T17:22:34.634" v="767" actId="20577"/>
        <pc:sldMkLst>
          <pc:docMk/>
          <pc:sldMk cId="1337028714" sldId="267"/>
        </pc:sldMkLst>
        <pc:spChg chg="mod">
          <ac:chgData name="Paulina Jedrzejewska | b.telligent" userId="244a9434-2581-45d8-895d-511a68b85077" providerId="ADAL" clId="{BA55F981-0E52-4D90-8651-71CAF544750C}" dt="2023-09-13T17:22:34.634" v="767" actId="20577"/>
          <ac:spMkLst>
            <pc:docMk/>
            <pc:sldMk cId="1337028714" sldId="267"/>
            <ac:spMk id="4" creationId="{5E8A2A2F-ACCD-D305-7005-26253C7750F7}"/>
          </ac:spMkLst>
        </pc:spChg>
        <pc:picChg chg="del">
          <ac:chgData name="Paulina Jedrzejewska | b.telligent" userId="244a9434-2581-45d8-895d-511a68b85077" providerId="ADAL" clId="{BA55F981-0E52-4D90-8651-71CAF544750C}" dt="2023-09-13T06:57:34.809" v="21" actId="478"/>
          <ac:picMkLst>
            <pc:docMk/>
            <pc:sldMk cId="1337028714" sldId="267"/>
            <ac:picMk id="6" creationId="{678A8A16-6EFE-0CAB-C132-56C35AB51CCF}"/>
          </ac:picMkLst>
        </pc:picChg>
      </pc:sldChg>
      <pc:sldChg chg="addSp delSp modSp add mod">
        <pc:chgData name="Paulina Jedrzejewska | b.telligent" userId="244a9434-2581-45d8-895d-511a68b85077" providerId="ADAL" clId="{BA55F981-0E52-4D90-8651-71CAF544750C}" dt="2023-09-13T07:30:45.548" v="95" actId="1076"/>
        <pc:sldMkLst>
          <pc:docMk/>
          <pc:sldMk cId="1219494942" sldId="268"/>
        </pc:sldMkLst>
        <pc:spChg chg="add mod">
          <ac:chgData name="Paulina Jedrzejewska | b.telligent" userId="244a9434-2581-45d8-895d-511a68b85077" providerId="ADAL" clId="{BA55F981-0E52-4D90-8651-71CAF544750C}" dt="2023-09-13T07:30:45.548" v="95" actId="1076"/>
          <ac:spMkLst>
            <pc:docMk/>
            <pc:sldMk cId="1219494942" sldId="268"/>
            <ac:spMk id="2" creationId="{87DC256D-6EC3-A26A-7716-C66DAAEFF204}"/>
          </ac:spMkLst>
        </pc:spChg>
        <pc:spChg chg="add del mod">
          <ac:chgData name="Paulina Jedrzejewska | b.telligent" userId="244a9434-2581-45d8-895d-511a68b85077" providerId="ADAL" clId="{BA55F981-0E52-4D90-8651-71CAF544750C}" dt="2023-09-13T07:28:02.539" v="52"/>
          <ac:spMkLst>
            <pc:docMk/>
            <pc:sldMk cId="1219494942" sldId="268"/>
            <ac:spMk id="3" creationId="{A07FDB45-0BB0-3040-DF4E-C034005A6AD6}"/>
          </ac:spMkLst>
        </pc:spChg>
        <pc:spChg chg="mod">
          <ac:chgData name="Paulina Jedrzejewska | b.telligent" userId="244a9434-2581-45d8-895d-511a68b85077" providerId="ADAL" clId="{BA55F981-0E52-4D90-8651-71CAF544750C}" dt="2023-09-13T07:29:38.455" v="83" actId="207"/>
          <ac:spMkLst>
            <pc:docMk/>
            <pc:sldMk cId="1219494942" sldId="268"/>
            <ac:spMk id="4" creationId="{5E8A2A2F-ACCD-D305-7005-26253C7750F7}"/>
          </ac:spMkLst>
        </pc:spChg>
      </pc:sldChg>
      <pc:sldChg chg="new del">
        <pc:chgData name="Paulina Jedrzejewska | b.telligent" userId="244a9434-2581-45d8-895d-511a68b85077" providerId="ADAL" clId="{BA55F981-0E52-4D90-8651-71CAF544750C}" dt="2023-09-13T07:21:13.178" v="40" actId="47"/>
        <pc:sldMkLst>
          <pc:docMk/>
          <pc:sldMk cId="3513977282" sldId="268"/>
        </pc:sldMkLst>
      </pc:sldChg>
      <pc:sldChg chg="delSp modSp add mod">
        <pc:chgData name="Paulina Jedrzejewska | b.telligent" userId="244a9434-2581-45d8-895d-511a68b85077" providerId="ADAL" clId="{BA55F981-0E52-4D90-8651-71CAF544750C}" dt="2023-09-13T17:24:41.500" v="768" actId="207"/>
        <pc:sldMkLst>
          <pc:docMk/>
          <pc:sldMk cId="3103662948" sldId="269"/>
        </pc:sldMkLst>
        <pc:spChg chg="del">
          <ac:chgData name="Paulina Jedrzejewska | b.telligent" userId="244a9434-2581-45d8-895d-511a68b85077" providerId="ADAL" clId="{BA55F981-0E52-4D90-8651-71CAF544750C}" dt="2023-09-13T08:31:57.937" v="97" actId="478"/>
          <ac:spMkLst>
            <pc:docMk/>
            <pc:sldMk cId="3103662948" sldId="269"/>
            <ac:spMk id="2" creationId="{87DC256D-6EC3-A26A-7716-C66DAAEFF204}"/>
          </ac:spMkLst>
        </pc:spChg>
        <pc:spChg chg="mod">
          <ac:chgData name="Paulina Jedrzejewska | b.telligent" userId="244a9434-2581-45d8-895d-511a68b85077" providerId="ADAL" clId="{BA55F981-0E52-4D90-8651-71CAF544750C}" dt="2023-09-13T17:24:41.500" v="768" actId="207"/>
          <ac:spMkLst>
            <pc:docMk/>
            <pc:sldMk cId="3103662948" sldId="269"/>
            <ac:spMk id="4" creationId="{5E8A2A2F-ACCD-D305-7005-26253C7750F7}"/>
          </ac:spMkLst>
        </pc:spChg>
      </pc:sldChg>
      <pc:sldChg chg="addSp delSp modSp add mod ord">
        <pc:chgData name="Paulina Jedrzejewska | b.telligent" userId="244a9434-2581-45d8-895d-511a68b85077" providerId="ADAL" clId="{BA55F981-0E52-4D90-8651-71CAF544750C}" dt="2023-09-13T13:21:22.643" v="252" actId="1076"/>
        <pc:sldMkLst>
          <pc:docMk/>
          <pc:sldMk cId="4075750756" sldId="270"/>
        </pc:sldMkLst>
        <pc:spChg chg="del">
          <ac:chgData name="Paulina Jedrzejewska | b.telligent" userId="244a9434-2581-45d8-895d-511a68b85077" providerId="ADAL" clId="{BA55F981-0E52-4D90-8651-71CAF544750C}" dt="2023-09-13T13:17:42.471" v="199" actId="478"/>
          <ac:spMkLst>
            <pc:docMk/>
            <pc:sldMk cId="4075750756" sldId="270"/>
            <ac:spMk id="2" creationId="{87DC256D-6EC3-A26A-7716-C66DAAEFF204}"/>
          </ac:spMkLst>
        </pc:spChg>
        <pc:spChg chg="add mod">
          <ac:chgData name="Paulina Jedrzejewska | b.telligent" userId="244a9434-2581-45d8-895d-511a68b85077" providerId="ADAL" clId="{BA55F981-0E52-4D90-8651-71CAF544750C}" dt="2023-09-13T13:21:22.643" v="252" actId="1076"/>
          <ac:spMkLst>
            <pc:docMk/>
            <pc:sldMk cId="4075750756" sldId="270"/>
            <ac:spMk id="3" creationId="{2B99E70A-A763-EAF7-E8A0-92B745C7E434}"/>
          </ac:spMkLst>
        </pc:spChg>
        <pc:spChg chg="mod">
          <ac:chgData name="Paulina Jedrzejewska | b.telligent" userId="244a9434-2581-45d8-895d-511a68b85077" providerId="ADAL" clId="{BA55F981-0E52-4D90-8651-71CAF544750C}" dt="2023-09-13T13:18:06.116" v="205" actId="20577"/>
          <ac:spMkLst>
            <pc:docMk/>
            <pc:sldMk cId="4075750756" sldId="270"/>
            <ac:spMk id="4" creationId="{5E8A2A2F-ACCD-D305-7005-26253C7750F7}"/>
          </ac:spMkLst>
        </pc:spChg>
      </pc:sldChg>
      <pc:sldChg chg="modSp add mod">
        <pc:chgData name="Paulina Jedrzejewska | b.telligent" userId="244a9434-2581-45d8-895d-511a68b85077" providerId="ADAL" clId="{BA55F981-0E52-4D90-8651-71CAF544750C}" dt="2023-09-13T13:23:06.539" v="277" actId="15"/>
        <pc:sldMkLst>
          <pc:docMk/>
          <pc:sldMk cId="738504704" sldId="271"/>
        </pc:sldMkLst>
        <pc:spChg chg="mod">
          <ac:chgData name="Paulina Jedrzejewska | b.telligent" userId="244a9434-2581-45d8-895d-511a68b85077" providerId="ADAL" clId="{BA55F981-0E52-4D90-8651-71CAF544750C}" dt="2023-09-13T13:23:06.539" v="277" actId="15"/>
          <ac:spMkLst>
            <pc:docMk/>
            <pc:sldMk cId="738504704" sldId="271"/>
            <ac:spMk id="3" creationId="{2B99E70A-A763-EAF7-E8A0-92B745C7E434}"/>
          </ac:spMkLst>
        </pc:spChg>
        <pc:spChg chg="mod">
          <ac:chgData name="Paulina Jedrzejewska | b.telligent" userId="244a9434-2581-45d8-895d-511a68b85077" providerId="ADAL" clId="{BA55F981-0E52-4D90-8651-71CAF544750C}" dt="2023-09-13T13:22:06.159" v="259" actId="20577"/>
          <ac:spMkLst>
            <pc:docMk/>
            <pc:sldMk cId="738504704" sldId="271"/>
            <ac:spMk id="4" creationId="{5E8A2A2F-ACCD-D305-7005-26253C7750F7}"/>
          </ac:spMkLst>
        </pc:spChg>
      </pc:sldChg>
      <pc:sldChg chg="delSp modSp add mod">
        <pc:chgData name="Paulina Jedrzejewska | b.telligent" userId="244a9434-2581-45d8-895d-511a68b85077" providerId="ADAL" clId="{BA55F981-0E52-4D90-8651-71CAF544750C}" dt="2023-09-13T15:25:37.933" v="293" actId="1076"/>
        <pc:sldMkLst>
          <pc:docMk/>
          <pc:sldMk cId="391845765" sldId="272"/>
        </pc:sldMkLst>
        <pc:spChg chg="del">
          <ac:chgData name="Paulina Jedrzejewska | b.telligent" userId="244a9434-2581-45d8-895d-511a68b85077" providerId="ADAL" clId="{BA55F981-0E52-4D90-8651-71CAF544750C}" dt="2023-09-13T15:24:37.372" v="279" actId="478"/>
          <ac:spMkLst>
            <pc:docMk/>
            <pc:sldMk cId="391845765" sldId="272"/>
            <ac:spMk id="3" creationId="{2B99E70A-A763-EAF7-E8A0-92B745C7E434}"/>
          </ac:spMkLst>
        </pc:spChg>
        <pc:spChg chg="mod">
          <ac:chgData name="Paulina Jedrzejewska | b.telligent" userId="244a9434-2581-45d8-895d-511a68b85077" providerId="ADAL" clId="{BA55F981-0E52-4D90-8651-71CAF544750C}" dt="2023-09-13T15:25:37.933" v="293" actId="1076"/>
          <ac:spMkLst>
            <pc:docMk/>
            <pc:sldMk cId="391845765" sldId="272"/>
            <ac:spMk id="4" creationId="{5E8A2A2F-ACCD-D305-7005-26253C7750F7}"/>
          </ac:spMkLst>
        </pc:spChg>
      </pc:sldChg>
      <pc:sldChg chg="modSp add mod">
        <pc:chgData name="Paulina Jedrzejewska | b.telligent" userId="244a9434-2581-45d8-895d-511a68b85077" providerId="ADAL" clId="{BA55F981-0E52-4D90-8651-71CAF544750C}" dt="2023-09-13T15:27:01.292" v="308" actId="207"/>
        <pc:sldMkLst>
          <pc:docMk/>
          <pc:sldMk cId="2559064306" sldId="273"/>
        </pc:sldMkLst>
        <pc:spChg chg="mod">
          <ac:chgData name="Paulina Jedrzejewska | b.telligent" userId="244a9434-2581-45d8-895d-511a68b85077" providerId="ADAL" clId="{BA55F981-0E52-4D90-8651-71CAF544750C}" dt="2023-09-13T15:27:01.292" v="308" actId="207"/>
          <ac:spMkLst>
            <pc:docMk/>
            <pc:sldMk cId="2559064306" sldId="273"/>
            <ac:spMk id="4" creationId="{5E8A2A2F-ACCD-D305-7005-26253C7750F7}"/>
          </ac:spMkLst>
        </pc:spChg>
      </pc:sldChg>
      <pc:sldChg chg="modSp add mod">
        <pc:chgData name="Paulina Jedrzejewska | b.telligent" userId="244a9434-2581-45d8-895d-511a68b85077" providerId="ADAL" clId="{BA55F981-0E52-4D90-8651-71CAF544750C}" dt="2023-09-13T15:36:04.628" v="389" actId="20577"/>
        <pc:sldMkLst>
          <pc:docMk/>
          <pc:sldMk cId="3422692266" sldId="274"/>
        </pc:sldMkLst>
        <pc:spChg chg="mod">
          <ac:chgData name="Paulina Jedrzejewska | b.telligent" userId="244a9434-2581-45d8-895d-511a68b85077" providerId="ADAL" clId="{BA55F981-0E52-4D90-8651-71CAF544750C}" dt="2023-09-13T15:36:04.628" v="389" actId="20577"/>
          <ac:spMkLst>
            <pc:docMk/>
            <pc:sldMk cId="3422692266" sldId="274"/>
            <ac:spMk id="4" creationId="{5E8A2A2F-ACCD-D305-7005-26253C7750F7}"/>
          </ac:spMkLst>
        </pc:spChg>
      </pc:sldChg>
      <pc:sldChg chg="addSp delSp modSp new mod setBg modClrScheme addAnim addCm chgLayout">
        <pc:chgData name="Paulina Jedrzejewska | b.telligent" userId="244a9434-2581-45d8-895d-511a68b85077" providerId="ADAL" clId="{BA55F981-0E52-4D90-8651-71CAF544750C}" dt="2023-09-13T15:34:46.137" v="375"/>
        <pc:sldMkLst>
          <pc:docMk/>
          <pc:sldMk cId="3158274964" sldId="275"/>
        </pc:sldMkLst>
        <pc:spChg chg="del mod ord">
          <ac:chgData name="Paulina Jedrzejewska | b.telligent" userId="244a9434-2581-45d8-895d-511a68b85077" providerId="ADAL" clId="{BA55F981-0E52-4D90-8651-71CAF544750C}" dt="2023-09-13T15:29:56.153" v="356" actId="700"/>
          <ac:spMkLst>
            <pc:docMk/>
            <pc:sldMk cId="3158274964" sldId="275"/>
            <ac:spMk id="2" creationId="{95A7148B-B47A-80A8-84C1-7734B9F03240}"/>
          </ac:spMkLst>
        </pc:spChg>
        <pc:spChg chg="del mod ord">
          <ac:chgData name="Paulina Jedrzejewska | b.telligent" userId="244a9434-2581-45d8-895d-511a68b85077" providerId="ADAL" clId="{BA55F981-0E52-4D90-8651-71CAF544750C}" dt="2023-09-13T15:29:56.153" v="356" actId="700"/>
          <ac:spMkLst>
            <pc:docMk/>
            <pc:sldMk cId="3158274964" sldId="275"/>
            <ac:spMk id="3" creationId="{E3EC114E-04FD-2313-4CEC-93DB8F4DD074}"/>
          </ac:spMkLst>
        </pc:spChg>
        <pc:spChg chg="add mod ord">
          <ac:chgData name="Paulina Jedrzejewska | b.telligent" userId="244a9434-2581-45d8-895d-511a68b85077" providerId="ADAL" clId="{BA55F981-0E52-4D90-8651-71CAF544750C}" dt="2023-09-13T15:30:33.819" v="369" actId="26606"/>
          <ac:spMkLst>
            <pc:docMk/>
            <pc:sldMk cId="3158274964" sldId="275"/>
            <ac:spMk id="4" creationId="{60424332-9A58-5C8F-EC32-450498668D4D}"/>
          </ac:spMkLst>
        </pc:spChg>
        <pc:spChg chg="add del mod ord">
          <ac:chgData name="Paulina Jedrzejewska | b.telligent" userId="244a9434-2581-45d8-895d-511a68b85077" providerId="ADAL" clId="{BA55F981-0E52-4D90-8651-71CAF544750C}" dt="2023-09-13T15:30:07.514" v="367" actId="700"/>
          <ac:spMkLst>
            <pc:docMk/>
            <pc:sldMk cId="3158274964" sldId="275"/>
            <ac:spMk id="5" creationId="{F5D27C1D-DD38-ED42-41F2-112A78C08402}"/>
          </ac:spMkLst>
        </pc:spChg>
        <pc:spChg chg="add del mod ord">
          <ac:chgData name="Paulina Jedrzejewska | b.telligent" userId="244a9434-2581-45d8-895d-511a68b85077" providerId="ADAL" clId="{BA55F981-0E52-4D90-8651-71CAF544750C}" dt="2023-09-13T15:30:11.957" v="368" actId="700"/>
          <ac:spMkLst>
            <pc:docMk/>
            <pc:sldMk cId="3158274964" sldId="275"/>
            <ac:spMk id="6" creationId="{FBDA487E-E2F8-F627-C9EA-EB9C6926842F}"/>
          </ac:spMkLst>
        </pc:spChg>
        <pc:spChg chg="add">
          <ac:chgData name="Paulina Jedrzejewska | b.telligent" userId="244a9434-2581-45d8-895d-511a68b85077" providerId="ADAL" clId="{BA55F981-0E52-4D90-8651-71CAF544750C}" dt="2023-09-13T15:30:33.819" v="369" actId="26606"/>
          <ac:spMkLst>
            <pc:docMk/>
            <pc:sldMk cId="3158274964" sldId="275"/>
            <ac:spMk id="9" creationId="{F9D96E3F-159B-4733-BE61-1AAB43A59AB8}"/>
          </ac:spMkLst>
        </pc:spChg>
        <pc:spChg chg="add">
          <ac:chgData name="Paulina Jedrzejewska | b.telligent" userId="244a9434-2581-45d8-895d-511a68b85077" providerId="ADAL" clId="{BA55F981-0E52-4D90-8651-71CAF544750C}" dt="2023-09-13T15:30:33.819" v="369" actId="26606"/>
          <ac:spMkLst>
            <pc:docMk/>
            <pc:sldMk cId="3158274964" sldId="275"/>
            <ac:spMk id="11" creationId="{A5202B2A-E3B3-4965-8D55-B58E54059356}"/>
          </ac:spMkLst>
        </pc:spChg>
        <pc:grpChg chg="add">
          <ac:chgData name="Paulina Jedrzejewska | b.telligent" userId="244a9434-2581-45d8-895d-511a68b85077" providerId="ADAL" clId="{BA55F981-0E52-4D90-8651-71CAF544750C}" dt="2023-09-13T15:30:33.819" v="369" actId="26606"/>
          <ac:grpSpMkLst>
            <pc:docMk/>
            <pc:sldMk cId="3158274964" sldId="275"/>
            <ac:grpSpMk id="13" creationId="{EC505F6D-25F2-479B-AEEE-66F34B3FB13D}"/>
          </ac:grpSpMkLst>
        </pc:grpChg>
        <pc:grpChg chg="add">
          <ac:chgData name="Paulina Jedrzejewska | b.telligent" userId="244a9434-2581-45d8-895d-511a68b85077" providerId="ADAL" clId="{BA55F981-0E52-4D90-8651-71CAF544750C}" dt="2023-09-13T15:30:33.819" v="369" actId="26606"/>
          <ac:grpSpMkLst>
            <pc:docMk/>
            <pc:sldMk cId="3158274964" sldId="275"/>
            <ac:grpSpMk id="19" creationId="{6C0A542E-DBAB-412E-9F06-247CFE5FB942}"/>
          </ac:grpSpMkLst>
        </pc:grpChg>
      </pc:sldChg>
      <pc:sldChg chg="addSp delSp modSp add mod setBg delDesignElem delCm">
        <pc:chgData name="Paulina Jedrzejewska | b.telligent" userId="244a9434-2581-45d8-895d-511a68b85077" providerId="ADAL" clId="{BA55F981-0E52-4D90-8651-71CAF544750C}" dt="2023-09-13T16:15:40.022" v="417" actId="20577"/>
        <pc:sldMkLst>
          <pc:docMk/>
          <pc:sldMk cId="1988192197" sldId="276"/>
        </pc:sldMkLst>
        <pc:spChg chg="mod">
          <ac:chgData name="Paulina Jedrzejewska | b.telligent" userId="244a9434-2581-45d8-895d-511a68b85077" providerId="ADAL" clId="{BA55F981-0E52-4D90-8651-71CAF544750C}" dt="2023-09-13T16:15:40.022" v="417" actId="20577"/>
          <ac:spMkLst>
            <pc:docMk/>
            <pc:sldMk cId="1988192197" sldId="276"/>
            <ac:spMk id="4" creationId="{60424332-9A58-5C8F-EC32-450498668D4D}"/>
          </ac:spMkLst>
        </pc:spChg>
        <pc:spChg chg="add">
          <ac:chgData name="Paulina Jedrzejewska | b.telligent" userId="244a9434-2581-45d8-895d-511a68b85077" providerId="ADAL" clId="{BA55F981-0E52-4D90-8651-71CAF544750C}" dt="2023-09-13T16:15:24.580" v="393" actId="26606"/>
          <ac:spMkLst>
            <pc:docMk/>
            <pc:sldMk cId="1988192197" sldId="276"/>
            <ac:spMk id="6" creationId="{F9D96E3F-159B-4733-BE61-1AAB43A59AB8}"/>
          </ac:spMkLst>
        </pc:spChg>
        <pc:spChg chg="add">
          <ac:chgData name="Paulina Jedrzejewska | b.telligent" userId="244a9434-2581-45d8-895d-511a68b85077" providerId="ADAL" clId="{BA55F981-0E52-4D90-8651-71CAF544750C}" dt="2023-09-13T16:15:24.580" v="393" actId="26606"/>
          <ac:spMkLst>
            <pc:docMk/>
            <pc:sldMk cId="1988192197" sldId="276"/>
            <ac:spMk id="7" creationId="{A5202B2A-E3B3-4965-8D55-B58E54059356}"/>
          </ac:spMkLst>
        </pc:spChg>
        <pc:spChg chg="del">
          <ac:chgData name="Paulina Jedrzejewska | b.telligent" userId="244a9434-2581-45d8-895d-511a68b85077" providerId="ADAL" clId="{BA55F981-0E52-4D90-8651-71CAF544750C}" dt="2023-09-13T16:15:10.419" v="391"/>
          <ac:spMkLst>
            <pc:docMk/>
            <pc:sldMk cId="1988192197" sldId="276"/>
            <ac:spMk id="9" creationId="{F9D96E3F-159B-4733-BE61-1AAB43A59AB8}"/>
          </ac:spMkLst>
        </pc:spChg>
        <pc:spChg chg="del">
          <ac:chgData name="Paulina Jedrzejewska | b.telligent" userId="244a9434-2581-45d8-895d-511a68b85077" providerId="ADAL" clId="{BA55F981-0E52-4D90-8651-71CAF544750C}" dt="2023-09-13T16:15:10.419" v="391"/>
          <ac:spMkLst>
            <pc:docMk/>
            <pc:sldMk cId="1988192197" sldId="276"/>
            <ac:spMk id="11" creationId="{A5202B2A-E3B3-4965-8D55-B58E54059356}"/>
          </ac:spMkLst>
        </pc:spChg>
        <pc:grpChg chg="add">
          <ac:chgData name="Paulina Jedrzejewska | b.telligent" userId="244a9434-2581-45d8-895d-511a68b85077" providerId="ADAL" clId="{BA55F981-0E52-4D90-8651-71CAF544750C}" dt="2023-09-13T16:15:24.580" v="393" actId="26606"/>
          <ac:grpSpMkLst>
            <pc:docMk/>
            <pc:sldMk cId="1988192197" sldId="276"/>
            <ac:grpSpMk id="8" creationId="{EC505F6D-25F2-479B-AEEE-66F34B3FB13D}"/>
          </ac:grpSpMkLst>
        </pc:grpChg>
        <pc:grpChg chg="del">
          <ac:chgData name="Paulina Jedrzejewska | b.telligent" userId="244a9434-2581-45d8-895d-511a68b85077" providerId="ADAL" clId="{BA55F981-0E52-4D90-8651-71CAF544750C}" dt="2023-09-13T16:15:10.419" v="391"/>
          <ac:grpSpMkLst>
            <pc:docMk/>
            <pc:sldMk cId="1988192197" sldId="276"/>
            <ac:grpSpMk id="13" creationId="{EC505F6D-25F2-479B-AEEE-66F34B3FB13D}"/>
          </ac:grpSpMkLst>
        </pc:grpChg>
        <pc:grpChg chg="del">
          <ac:chgData name="Paulina Jedrzejewska | b.telligent" userId="244a9434-2581-45d8-895d-511a68b85077" providerId="ADAL" clId="{BA55F981-0E52-4D90-8651-71CAF544750C}" dt="2023-09-13T16:15:10.419" v="391"/>
          <ac:grpSpMkLst>
            <pc:docMk/>
            <pc:sldMk cId="1988192197" sldId="276"/>
            <ac:grpSpMk id="19" creationId="{6C0A542E-DBAB-412E-9F06-247CFE5FB942}"/>
          </ac:grpSpMkLst>
        </pc:grpChg>
        <pc:grpChg chg="add">
          <ac:chgData name="Paulina Jedrzejewska | b.telligent" userId="244a9434-2581-45d8-895d-511a68b85077" providerId="ADAL" clId="{BA55F981-0E52-4D90-8651-71CAF544750C}" dt="2023-09-13T16:15:24.580" v="393" actId="26606"/>
          <ac:grpSpMkLst>
            <pc:docMk/>
            <pc:sldMk cId="1988192197" sldId="276"/>
            <ac:grpSpMk id="25" creationId="{6C0A542E-DBAB-412E-9F06-247CFE5FB942}"/>
          </ac:grpSpMkLst>
        </pc:grpChg>
      </pc:sldChg>
      <pc:sldChg chg="modSp add mod">
        <pc:chgData name="Paulina Jedrzejewska | b.telligent" userId="244a9434-2581-45d8-895d-511a68b85077" providerId="ADAL" clId="{BA55F981-0E52-4D90-8651-71CAF544750C}" dt="2023-09-13T16:19:20.210" v="448" actId="1076"/>
        <pc:sldMkLst>
          <pc:docMk/>
          <pc:sldMk cId="1044933960" sldId="277"/>
        </pc:sldMkLst>
        <pc:spChg chg="mod">
          <ac:chgData name="Paulina Jedrzejewska | b.telligent" userId="244a9434-2581-45d8-895d-511a68b85077" providerId="ADAL" clId="{BA55F981-0E52-4D90-8651-71CAF544750C}" dt="2023-09-13T16:19:20.210" v="448" actId="1076"/>
          <ac:spMkLst>
            <pc:docMk/>
            <pc:sldMk cId="1044933960" sldId="277"/>
            <ac:spMk id="4" creationId="{5E8A2A2F-ACCD-D305-7005-26253C7750F7}"/>
          </ac:spMkLst>
        </pc:spChg>
      </pc:sldChg>
      <pc:sldChg chg="modSp add mod">
        <pc:chgData name="Paulina Jedrzejewska | b.telligent" userId="244a9434-2581-45d8-895d-511a68b85077" providerId="ADAL" clId="{BA55F981-0E52-4D90-8651-71CAF544750C}" dt="2023-09-13T16:19:14.453" v="447" actId="1076"/>
        <pc:sldMkLst>
          <pc:docMk/>
          <pc:sldMk cId="4231805918" sldId="278"/>
        </pc:sldMkLst>
        <pc:spChg chg="mod">
          <ac:chgData name="Paulina Jedrzejewska | b.telligent" userId="244a9434-2581-45d8-895d-511a68b85077" providerId="ADAL" clId="{BA55F981-0E52-4D90-8651-71CAF544750C}" dt="2023-09-13T16:19:14.453" v="447" actId="1076"/>
          <ac:spMkLst>
            <pc:docMk/>
            <pc:sldMk cId="4231805918" sldId="278"/>
            <ac:spMk id="4" creationId="{5E8A2A2F-ACCD-D305-7005-26253C7750F7}"/>
          </ac:spMkLst>
        </pc:spChg>
      </pc:sldChg>
      <pc:sldChg chg="addSp modSp add mod">
        <pc:chgData name="Paulina Jedrzejewska | b.telligent" userId="244a9434-2581-45d8-895d-511a68b85077" providerId="ADAL" clId="{BA55F981-0E52-4D90-8651-71CAF544750C}" dt="2023-09-13T16:20:52.012" v="462" actId="20577"/>
        <pc:sldMkLst>
          <pc:docMk/>
          <pc:sldMk cId="2896502009" sldId="279"/>
        </pc:sldMkLst>
        <pc:spChg chg="add mod">
          <ac:chgData name="Paulina Jedrzejewska | b.telligent" userId="244a9434-2581-45d8-895d-511a68b85077" providerId="ADAL" clId="{BA55F981-0E52-4D90-8651-71CAF544750C}" dt="2023-09-13T16:20:52.012" v="462" actId="20577"/>
          <ac:spMkLst>
            <pc:docMk/>
            <pc:sldMk cId="2896502009" sldId="279"/>
            <ac:spMk id="2" creationId="{E33FF09C-E88F-0C37-FBE5-16094B6B0E7C}"/>
          </ac:spMkLst>
        </pc:spChg>
        <pc:spChg chg="mod">
          <ac:chgData name="Paulina Jedrzejewska | b.telligent" userId="244a9434-2581-45d8-895d-511a68b85077" providerId="ADAL" clId="{BA55F981-0E52-4D90-8651-71CAF544750C}" dt="2023-09-13T16:20:09.416" v="451" actId="20577"/>
          <ac:spMkLst>
            <pc:docMk/>
            <pc:sldMk cId="2896502009" sldId="279"/>
            <ac:spMk id="4" creationId="{5E8A2A2F-ACCD-D305-7005-26253C7750F7}"/>
          </ac:spMkLst>
        </pc:spChg>
      </pc:sldChg>
      <pc:sldChg chg="modSp add mod ord">
        <pc:chgData name="Paulina Jedrzejewska | b.telligent" userId="244a9434-2581-45d8-895d-511a68b85077" providerId="ADAL" clId="{BA55F981-0E52-4D90-8651-71CAF544750C}" dt="2023-09-13T17:35:38.954" v="774" actId="20577"/>
        <pc:sldMkLst>
          <pc:docMk/>
          <pc:sldMk cId="942693907" sldId="280"/>
        </pc:sldMkLst>
        <pc:spChg chg="mod">
          <ac:chgData name="Paulina Jedrzejewska | b.telligent" userId="244a9434-2581-45d8-895d-511a68b85077" providerId="ADAL" clId="{BA55F981-0E52-4D90-8651-71CAF544750C}" dt="2023-09-13T17:35:38.954" v="774" actId="20577"/>
          <ac:spMkLst>
            <pc:docMk/>
            <pc:sldMk cId="942693907" sldId="280"/>
            <ac:spMk id="4" creationId="{5E8A2A2F-ACCD-D305-7005-26253C7750F7}"/>
          </ac:spMkLst>
        </pc:spChg>
      </pc:sldChg>
      <pc:sldChg chg="modSp add mod">
        <pc:chgData name="Paulina Jedrzejewska | b.telligent" userId="244a9434-2581-45d8-895d-511a68b85077" providerId="ADAL" clId="{BA55F981-0E52-4D90-8651-71CAF544750C}" dt="2023-09-13T16:23:54.638" v="527" actId="15"/>
        <pc:sldMkLst>
          <pc:docMk/>
          <pc:sldMk cId="2613230819" sldId="281"/>
        </pc:sldMkLst>
        <pc:spChg chg="mod">
          <ac:chgData name="Paulina Jedrzejewska | b.telligent" userId="244a9434-2581-45d8-895d-511a68b85077" providerId="ADAL" clId="{BA55F981-0E52-4D90-8651-71CAF544750C}" dt="2023-09-13T16:23:54.638" v="527" actId="15"/>
          <ac:spMkLst>
            <pc:docMk/>
            <pc:sldMk cId="2613230819" sldId="281"/>
            <ac:spMk id="4" creationId="{5E8A2A2F-ACCD-D305-7005-26253C7750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6A5BC-72F7-4714-8AE5-D124F656F5A2}" type="datetimeFigureOut">
              <a:rPr lang="en-US" smtClean="0"/>
              <a:t>2/23/2024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D06ED-C019-4674-BD26-088F8D1E0BF2}" type="slidenum">
              <a:rPr lang="en-US" smtClean="0"/>
              <a:t>‹Nr.›</a:t>
            </a:fld>
            <a:endParaRPr lang="en-US"/>
          </a:p>
        </p:txBody>
      </p:sp>
    </p:spTree>
    <p:extLst>
      <p:ext uri="{BB962C8B-B14F-4D97-AF65-F5344CB8AC3E}">
        <p14:creationId xmlns:p14="http://schemas.microsoft.com/office/powerpoint/2010/main" val="79947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3</a:t>
            </a:fld>
            <a:endParaRPr lang="en-US"/>
          </a:p>
        </p:txBody>
      </p:sp>
    </p:spTree>
    <p:extLst>
      <p:ext uri="{BB962C8B-B14F-4D97-AF65-F5344CB8AC3E}">
        <p14:creationId xmlns:p14="http://schemas.microsoft.com/office/powerpoint/2010/main" val="3564304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Feature in Data Modeling</a:t>
            </a:r>
            <a:r>
              <a:rPr lang="en-US" b="0" i="0" dirty="0">
                <a:solidFill>
                  <a:srgbClr val="374151"/>
                </a:solidFill>
                <a:effectLst/>
                <a:latin typeface="Söhne"/>
              </a:rPr>
              <a:t>: A tool used in the data modeling phase of business intelligence.</a:t>
            </a:r>
          </a:p>
          <a:p>
            <a:pPr algn="l">
              <a:buFont typeface="Arial" panose="020B0604020202020204" pitchFamily="34" charset="0"/>
              <a:buChar char="•"/>
            </a:pPr>
            <a:r>
              <a:rPr lang="en-US" b="1" i="0" dirty="0">
                <a:solidFill>
                  <a:srgbClr val="374151"/>
                </a:solidFill>
                <a:effectLst/>
                <a:latin typeface="Söhne"/>
              </a:rPr>
              <a:t>Calculation Container</a:t>
            </a:r>
            <a:r>
              <a:rPr lang="en-US" b="0" i="0" dirty="0">
                <a:solidFill>
                  <a:srgbClr val="374151"/>
                </a:solidFill>
                <a:effectLst/>
                <a:latin typeface="Söhne"/>
              </a:rPr>
              <a:t>: Acts as a container for a set of related calculations.</a:t>
            </a:r>
          </a:p>
          <a:p>
            <a:pPr algn="l">
              <a:buFont typeface="Arial" panose="020B0604020202020204" pitchFamily="34" charset="0"/>
              <a:buChar char="•"/>
            </a:pPr>
            <a:r>
              <a:rPr lang="en-US" b="1" i="0" dirty="0">
                <a:solidFill>
                  <a:srgbClr val="374151"/>
                </a:solidFill>
                <a:effectLst/>
                <a:latin typeface="Söhne"/>
              </a:rPr>
              <a:t>Multiple Measure Application</a:t>
            </a:r>
            <a:r>
              <a:rPr lang="en-US" b="0" i="0" dirty="0">
                <a:solidFill>
                  <a:srgbClr val="374151"/>
                </a:solidFill>
                <a:effectLst/>
                <a:latin typeface="Söhne"/>
              </a:rPr>
              <a:t>: Allows applying calculations to multiple measures simultaneously.</a:t>
            </a:r>
          </a:p>
          <a:p>
            <a:pPr algn="l">
              <a:buFont typeface="Arial" panose="020B0604020202020204" pitchFamily="34" charset="0"/>
              <a:buChar char="•"/>
            </a:pPr>
            <a:r>
              <a:rPr lang="en-US" b="1" i="0" dirty="0">
                <a:solidFill>
                  <a:srgbClr val="374151"/>
                </a:solidFill>
                <a:effectLst/>
                <a:latin typeface="Söhne"/>
              </a:rPr>
              <a:t>No Alteration to Base Measures</a:t>
            </a:r>
            <a:r>
              <a:rPr lang="en-US" b="0" i="0" dirty="0">
                <a:solidFill>
                  <a:srgbClr val="374151"/>
                </a:solidFill>
                <a:effectLst/>
                <a:latin typeface="Söhne"/>
              </a:rPr>
              <a:t>: Calculations are applied without changing the original measure definitions.</a:t>
            </a:r>
          </a:p>
        </p:txBody>
      </p:sp>
      <p:sp>
        <p:nvSpPr>
          <p:cNvPr id="4" name="Foliennummernplatzhalter 3"/>
          <p:cNvSpPr>
            <a:spLocks noGrp="1"/>
          </p:cNvSpPr>
          <p:nvPr>
            <p:ph type="sldNum" sz="quarter" idx="5"/>
          </p:nvPr>
        </p:nvSpPr>
        <p:spPr/>
        <p:txBody>
          <a:bodyPr/>
          <a:lstStyle/>
          <a:p>
            <a:fld id="{3E4D06ED-C019-4674-BD26-088F8D1E0BF2}" type="slidenum">
              <a:rPr lang="en-US" smtClean="0"/>
              <a:t>15</a:t>
            </a:fld>
            <a:endParaRPr lang="en-US"/>
          </a:p>
        </p:txBody>
      </p:sp>
    </p:spTree>
    <p:extLst>
      <p:ext uri="{BB962C8B-B14F-4D97-AF65-F5344CB8AC3E}">
        <p14:creationId xmlns:p14="http://schemas.microsoft.com/office/powerpoint/2010/main" val="382470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Simplification of Complex Models</a:t>
            </a:r>
            <a:r>
              <a:rPr lang="en-US" b="0" i="0" dirty="0">
                <a:solidFill>
                  <a:srgbClr val="374151"/>
                </a:solidFill>
                <a:effectLst/>
                <a:latin typeface="Söhne"/>
              </a:rPr>
              <a:t>: Calculation groups simplify complex business intelligence models by reducing the need to create multiple variations of the same measure. This is particularly useful in scenarios with many measures that need similar, repetitive adjustments (e.g., time intelligence calculations, currency conversions).</a:t>
            </a:r>
          </a:p>
          <a:p>
            <a:pPr algn="l">
              <a:buFont typeface="Arial" panose="020B0604020202020204" pitchFamily="34" charset="0"/>
              <a:buChar char="•"/>
            </a:pPr>
            <a:r>
              <a:rPr lang="en-US" b="1" i="0" dirty="0">
                <a:solidFill>
                  <a:srgbClr val="374151"/>
                </a:solidFill>
                <a:effectLst/>
                <a:latin typeface="Söhne"/>
              </a:rPr>
              <a:t>Enhanced Report Flexibility</a:t>
            </a:r>
            <a:r>
              <a:rPr lang="en-US" b="0" i="0" dirty="0">
                <a:solidFill>
                  <a:srgbClr val="374151"/>
                </a:solidFill>
                <a:effectLst/>
                <a:latin typeface="Söhne"/>
              </a:rPr>
              <a:t>: They enable report users to apply different calculations to measures dynamically through slicers or other report interactions, enhancing the flexibility and interactivity of reports.</a:t>
            </a:r>
          </a:p>
          <a:p>
            <a:pPr algn="l">
              <a:buFont typeface="Arial" panose="020B0604020202020204" pitchFamily="34" charset="0"/>
              <a:buChar char="•"/>
            </a:pPr>
            <a:r>
              <a:rPr lang="en-US" b="1" i="0" dirty="0">
                <a:solidFill>
                  <a:srgbClr val="374151"/>
                </a:solidFill>
                <a:effectLst/>
                <a:latin typeface="Söhne"/>
              </a:rPr>
              <a:t>Consistency and Maintainability</a:t>
            </a:r>
            <a:r>
              <a:rPr lang="en-US" b="0" i="0" dirty="0">
                <a:solidFill>
                  <a:srgbClr val="374151"/>
                </a:solidFill>
                <a:effectLst/>
                <a:latin typeface="Söhne"/>
              </a:rPr>
              <a:t>: By centralizing calculations, they ensure consistency across reports and make the model more maintainable, as changes need to be made in only one place.</a:t>
            </a:r>
          </a:p>
        </p:txBody>
      </p:sp>
      <p:sp>
        <p:nvSpPr>
          <p:cNvPr id="4" name="Foliennummernplatzhalter 3"/>
          <p:cNvSpPr>
            <a:spLocks noGrp="1"/>
          </p:cNvSpPr>
          <p:nvPr>
            <p:ph type="sldNum" sz="quarter" idx="5"/>
          </p:nvPr>
        </p:nvSpPr>
        <p:spPr/>
        <p:txBody>
          <a:bodyPr/>
          <a:lstStyle/>
          <a:p>
            <a:fld id="{3E4D06ED-C019-4674-BD26-088F8D1E0BF2}" type="slidenum">
              <a:rPr lang="en-US" smtClean="0"/>
              <a:t>16</a:t>
            </a:fld>
            <a:endParaRPr lang="en-US"/>
          </a:p>
        </p:txBody>
      </p:sp>
    </p:spTree>
    <p:extLst>
      <p:ext uri="{BB962C8B-B14F-4D97-AF65-F5344CB8AC3E}">
        <p14:creationId xmlns:p14="http://schemas.microsoft.com/office/powerpoint/2010/main" val="83286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endParaRPr lang="en-US" b="0" i="0" dirty="0">
              <a:solidFill>
                <a:srgbClr val="374151"/>
              </a:solidFill>
              <a:effectLst/>
              <a:latin typeface="Söhne"/>
            </a:endParaRPr>
          </a:p>
        </p:txBody>
      </p:sp>
      <p:sp>
        <p:nvSpPr>
          <p:cNvPr id="4" name="Foliennummernplatzhalter 3"/>
          <p:cNvSpPr>
            <a:spLocks noGrp="1"/>
          </p:cNvSpPr>
          <p:nvPr>
            <p:ph type="sldNum" sz="quarter" idx="5"/>
          </p:nvPr>
        </p:nvSpPr>
        <p:spPr/>
        <p:txBody>
          <a:bodyPr/>
          <a:lstStyle/>
          <a:p>
            <a:fld id="{3E4D06ED-C019-4674-BD26-088F8D1E0BF2}" type="slidenum">
              <a:rPr lang="en-US" smtClean="0"/>
              <a:t>17</a:t>
            </a:fld>
            <a:endParaRPr lang="en-US"/>
          </a:p>
        </p:txBody>
      </p:sp>
    </p:spTree>
    <p:extLst>
      <p:ext uri="{BB962C8B-B14F-4D97-AF65-F5344CB8AC3E}">
        <p14:creationId xmlns:p14="http://schemas.microsoft.com/office/powerpoint/2010/main" val="3186694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solidFill>
                  <a:srgbClr val="6A9955"/>
                </a:solidFill>
                <a:effectLst/>
                <a:latin typeface="Consolas" panose="020B0609020204030204" pitchFamily="49" charset="0"/>
              </a:rPr>
              <a:t>Calc Groups erstellen</a:t>
            </a:r>
          </a:p>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18</a:t>
            </a:fld>
            <a:endParaRPr lang="en-US"/>
          </a:p>
        </p:txBody>
      </p:sp>
    </p:spTree>
    <p:extLst>
      <p:ext uri="{BB962C8B-B14F-4D97-AF65-F5344CB8AC3E}">
        <p14:creationId xmlns:p14="http://schemas.microsoft.com/office/powerpoint/2010/main" val="49918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50</a:t>
            </a:fld>
            <a:endParaRPr lang="en-US"/>
          </a:p>
        </p:txBody>
      </p:sp>
    </p:spTree>
    <p:extLst>
      <p:ext uri="{BB962C8B-B14F-4D97-AF65-F5344CB8AC3E}">
        <p14:creationId xmlns:p14="http://schemas.microsoft.com/office/powerpoint/2010/main" val="2732010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51</a:t>
            </a:fld>
            <a:endParaRPr lang="en-US"/>
          </a:p>
        </p:txBody>
      </p:sp>
    </p:spTree>
    <p:extLst>
      <p:ext uri="{BB962C8B-B14F-4D97-AF65-F5344CB8AC3E}">
        <p14:creationId xmlns:p14="http://schemas.microsoft.com/office/powerpoint/2010/main" val="72520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Who </a:t>
            </a:r>
            <a:r>
              <a:rPr lang="de-DE" dirty="0" err="1"/>
              <a:t>works</a:t>
            </a:r>
            <a:r>
              <a:rPr lang="de-DE" dirty="0"/>
              <a:t> </a:t>
            </a:r>
            <a:r>
              <a:rPr lang="de-DE" dirty="0" err="1"/>
              <a:t>with</a:t>
            </a:r>
            <a:r>
              <a:rPr lang="de-DE" dirty="0"/>
              <a:t> Power BI?</a:t>
            </a:r>
          </a:p>
          <a:p>
            <a:r>
              <a:rPr lang="de-DE" dirty="0"/>
              <a:t>Who </a:t>
            </a:r>
            <a:r>
              <a:rPr lang="de-DE" dirty="0" err="1"/>
              <a:t>knows</a:t>
            </a:r>
            <a:r>
              <a:rPr lang="de-DE" dirty="0"/>
              <a:t> </a:t>
            </a:r>
            <a:r>
              <a:rPr lang="de-DE" dirty="0" err="1"/>
              <a:t>Calculation</a:t>
            </a:r>
            <a:r>
              <a:rPr lang="de-DE" dirty="0"/>
              <a:t> Groups?</a:t>
            </a:r>
            <a:br>
              <a:rPr lang="de-DE" dirty="0"/>
            </a:br>
            <a:r>
              <a:rPr lang="de-DE" dirty="0"/>
              <a:t>Who </a:t>
            </a:r>
            <a:r>
              <a:rPr lang="de-DE" dirty="0" err="1"/>
              <a:t>knows</a:t>
            </a:r>
            <a:r>
              <a:rPr lang="de-DE" dirty="0"/>
              <a:t> C#?</a:t>
            </a:r>
          </a:p>
          <a:p>
            <a:r>
              <a:rPr lang="de-DE" dirty="0"/>
              <a:t>Who </a:t>
            </a:r>
            <a:r>
              <a:rPr lang="de-DE" dirty="0" err="1"/>
              <a:t>alredy</a:t>
            </a:r>
            <a:r>
              <a:rPr lang="de-DE" dirty="0"/>
              <a:t> Scripted in Power BI?</a:t>
            </a:r>
            <a:br>
              <a:rPr lang="de-DE" dirty="0"/>
            </a:br>
            <a:br>
              <a:rPr lang="de-DE" dirty="0"/>
            </a:br>
            <a:r>
              <a:rPr lang="de-DE" dirty="0"/>
              <a:t>Tell </a:t>
            </a:r>
            <a:r>
              <a:rPr lang="de-DE" dirty="0" err="1"/>
              <a:t>why</a:t>
            </a:r>
            <a:r>
              <a:rPr lang="de-DE" dirty="0"/>
              <a:t> </a:t>
            </a:r>
            <a:r>
              <a:rPr lang="de-DE" dirty="0" err="1"/>
              <a:t>is</a:t>
            </a:r>
            <a:r>
              <a:rPr lang="de-DE" dirty="0"/>
              <a:t> </a:t>
            </a:r>
            <a:r>
              <a:rPr lang="de-DE" dirty="0" err="1"/>
              <a:t>this</a:t>
            </a:r>
            <a:r>
              <a:rPr lang="de-DE" dirty="0"/>
              <a:t> </a:t>
            </a:r>
            <a:r>
              <a:rPr lang="de-DE" dirty="0" err="1"/>
              <a:t>topic</a:t>
            </a:r>
            <a:r>
              <a:rPr lang="de-DE" dirty="0"/>
              <a:t> </a:t>
            </a:r>
            <a:r>
              <a:rPr lang="de-DE" dirty="0" err="1"/>
              <a:t>important</a:t>
            </a:r>
            <a:r>
              <a:rPr lang="de-DE" dirty="0"/>
              <a:t> </a:t>
            </a:r>
            <a:r>
              <a:rPr lang="de-DE" dirty="0" err="1"/>
              <a:t>to</a:t>
            </a:r>
            <a:r>
              <a:rPr lang="de-DE" dirty="0"/>
              <a:t> </a:t>
            </a:r>
            <a:r>
              <a:rPr lang="de-DE" dirty="0" err="1"/>
              <a:t>you</a:t>
            </a:r>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5</a:t>
            </a:fld>
            <a:endParaRPr lang="en-US"/>
          </a:p>
        </p:txBody>
      </p:sp>
    </p:spTree>
    <p:extLst>
      <p:ext uri="{BB962C8B-B14F-4D97-AF65-F5344CB8AC3E}">
        <p14:creationId xmlns:p14="http://schemas.microsoft.com/office/powerpoint/2010/main" val="126166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rgbClr val="526175"/>
                </a:solidFill>
              </a:rPr>
              <a:t>No Self Service</a:t>
            </a:r>
            <a:endParaRPr lang="en-US" sz="1200" dirty="0">
              <a:solidFill>
                <a:srgbClr val="526175"/>
              </a:solidFill>
            </a:endParaRPr>
          </a:p>
          <a:p>
            <a:pPr marL="285750" indent="-285750">
              <a:buFont typeface="Arial" panose="020B0604020202020204" pitchFamily="34" charset="0"/>
              <a:buChar char="•"/>
            </a:pPr>
            <a:r>
              <a:rPr lang="en-US" sz="1200" dirty="0">
                <a:solidFill>
                  <a:srgbClr val="526175"/>
                </a:solidFill>
              </a:rPr>
              <a:t>Fully depended on the BI Department</a:t>
            </a:r>
          </a:p>
          <a:p>
            <a:pPr marL="285750" indent="-285750">
              <a:buFont typeface="Arial" panose="020B0604020202020204" pitchFamily="34" charset="0"/>
              <a:buChar char="•"/>
            </a:pPr>
            <a:r>
              <a:rPr lang="en-US" sz="1200" dirty="0">
                <a:solidFill>
                  <a:srgbClr val="526175"/>
                </a:solidFill>
              </a:rPr>
              <a:t>Semantic Models and Reports are created by the BI Department</a:t>
            </a:r>
          </a:p>
          <a:p>
            <a:pPr marL="285750" indent="-285750">
              <a:buFont typeface="Arial" panose="020B0604020202020204" pitchFamily="34" charset="0"/>
              <a:buChar char="•"/>
            </a:pPr>
            <a:r>
              <a:rPr lang="en-US" sz="1200" dirty="0">
                <a:solidFill>
                  <a:srgbClr val="526175"/>
                </a:solidFill>
              </a:rPr>
              <a:t>Only read rights</a:t>
            </a:r>
          </a:p>
          <a:p>
            <a:pPr marL="285750" indent="-285750">
              <a:buFont typeface="Arial" panose="020B0604020202020204" pitchFamily="34" charset="0"/>
              <a:buChar char="•"/>
            </a:pPr>
            <a:r>
              <a:rPr lang="en-US" sz="1200" dirty="0">
                <a:solidFill>
                  <a:srgbClr val="526175"/>
                </a:solidFill>
              </a:rPr>
              <a:t>No technical skills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26175"/>
                </a:solidFill>
              </a:rPr>
              <a:t>Medium Self Service</a:t>
            </a:r>
          </a:p>
          <a:p>
            <a:pPr marL="285750" indent="-285750">
              <a:buFont typeface="Arial" panose="020B0604020202020204" pitchFamily="34" charset="0"/>
              <a:buChar char="•"/>
            </a:pPr>
            <a:r>
              <a:rPr lang="en-US" sz="1200" dirty="0">
                <a:solidFill>
                  <a:srgbClr val="526175"/>
                </a:solidFill>
              </a:rPr>
              <a:t>Cooperation between BI and Users</a:t>
            </a:r>
          </a:p>
          <a:p>
            <a:pPr marL="285750" indent="-285750">
              <a:buFont typeface="Arial" panose="020B0604020202020204" pitchFamily="34" charset="0"/>
              <a:buChar char="•"/>
            </a:pPr>
            <a:r>
              <a:rPr lang="en-US" sz="1200" dirty="0">
                <a:solidFill>
                  <a:srgbClr val="526175"/>
                </a:solidFill>
              </a:rPr>
              <a:t>Semantic Models are still developed by the BI Department</a:t>
            </a:r>
          </a:p>
          <a:p>
            <a:pPr marL="285750" indent="-285750">
              <a:buFont typeface="Arial" panose="020B0604020202020204" pitchFamily="34" charset="0"/>
              <a:buChar char="•"/>
            </a:pPr>
            <a:r>
              <a:rPr lang="en-US" sz="1200" dirty="0">
                <a:solidFill>
                  <a:srgbClr val="526175"/>
                </a:solidFill>
              </a:rPr>
              <a:t>Users are building Reports </a:t>
            </a:r>
          </a:p>
          <a:p>
            <a:pPr marL="285750" indent="-285750">
              <a:buFont typeface="Arial" panose="020B0604020202020204" pitchFamily="34" charset="0"/>
              <a:buChar char="•"/>
            </a:pPr>
            <a:r>
              <a:rPr lang="en-US" sz="1200" dirty="0">
                <a:solidFill>
                  <a:srgbClr val="526175"/>
                </a:solidFill>
              </a:rPr>
              <a:t>Users need basic Power BI knowledge and visualization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26175"/>
                </a:solidFill>
              </a:rPr>
              <a:t>Full Self Service</a:t>
            </a:r>
          </a:p>
          <a:p>
            <a:pPr marL="285750" indent="-285750">
              <a:buFont typeface="Arial" panose="020B0604020202020204" pitchFamily="34" charset="0"/>
              <a:buChar char="•"/>
            </a:pPr>
            <a:r>
              <a:rPr lang="en-US" sz="1200" dirty="0">
                <a:solidFill>
                  <a:srgbClr val="526175"/>
                </a:solidFill>
              </a:rPr>
              <a:t>Fully independent</a:t>
            </a:r>
          </a:p>
          <a:p>
            <a:pPr marL="285750" indent="-285750">
              <a:buFont typeface="Arial" panose="020B0604020202020204" pitchFamily="34" charset="0"/>
              <a:buChar char="•"/>
            </a:pPr>
            <a:r>
              <a:rPr lang="en-US" sz="1200" dirty="0">
                <a:solidFill>
                  <a:srgbClr val="526175"/>
                </a:solidFill>
              </a:rPr>
              <a:t>Users are building Semantic Models and Reports</a:t>
            </a:r>
          </a:p>
          <a:p>
            <a:pPr marL="285750" indent="-285750">
              <a:buFont typeface="Arial" panose="020B0604020202020204" pitchFamily="34" charset="0"/>
              <a:buChar char="•"/>
            </a:pPr>
            <a:r>
              <a:rPr lang="en-US" sz="1200" dirty="0">
                <a:solidFill>
                  <a:srgbClr val="526175"/>
                </a:solidFill>
              </a:rPr>
              <a:t>BI Department takes only the admin role</a:t>
            </a:r>
          </a:p>
          <a:p>
            <a:pPr marL="285750" indent="-285750">
              <a:buFont typeface="Arial" panose="020B0604020202020204" pitchFamily="34" charset="0"/>
              <a:buChar char="•"/>
            </a:pPr>
            <a:r>
              <a:rPr lang="en-US" sz="1200" dirty="0">
                <a:solidFill>
                  <a:srgbClr val="526175"/>
                </a:solidFill>
              </a:rPr>
              <a:t>Users need good Power BI Skills</a:t>
            </a:r>
          </a:p>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6</a:t>
            </a:fld>
            <a:endParaRPr lang="en-US"/>
          </a:p>
        </p:txBody>
      </p:sp>
    </p:spTree>
    <p:extLst>
      <p:ext uri="{BB962C8B-B14F-4D97-AF65-F5344CB8AC3E}">
        <p14:creationId xmlns:p14="http://schemas.microsoft.com/office/powerpoint/2010/main" val="224256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Showcase File</a:t>
            </a:r>
          </a:p>
        </p:txBody>
      </p:sp>
      <p:sp>
        <p:nvSpPr>
          <p:cNvPr id="4" name="Foliennummernplatzhalter 3"/>
          <p:cNvSpPr>
            <a:spLocks noGrp="1"/>
          </p:cNvSpPr>
          <p:nvPr>
            <p:ph type="sldNum" sz="quarter" idx="5"/>
          </p:nvPr>
        </p:nvSpPr>
        <p:spPr/>
        <p:txBody>
          <a:bodyPr/>
          <a:lstStyle/>
          <a:p>
            <a:fld id="{3E4D06ED-C019-4674-BD26-088F8D1E0BF2}" type="slidenum">
              <a:rPr lang="en-US" smtClean="0"/>
              <a:t>7</a:t>
            </a:fld>
            <a:endParaRPr lang="en-US"/>
          </a:p>
        </p:txBody>
      </p:sp>
    </p:spTree>
    <p:extLst>
      <p:ext uri="{BB962C8B-B14F-4D97-AF65-F5344CB8AC3E}">
        <p14:creationId xmlns:p14="http://schemas.microsoft.com/office/powerpoint/2010/main" val="99900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Creating and deleting measures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Renaming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Moving objects into folders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Formatting objects</a:t>
            </a:r>
          </a:p>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10</a:t>
            </a:fld>
            <a:endParaRPr lang="en-US"/>
          </a:p>
        </p:txBody>
      </p:sp>
    </p:spTree>
    <p:extLst>
      <p:ext uri="{BB962C8B-B14F-4D97-AF65-F5344CB8AC3E}">
        <p14:creationId xmlns:p14="http://schemas.microsoft.com/office/powerpoint/2010/main" val="3764288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Works through a bunch of objects in seconds</a:t>
            </a:r>
          </a:p>
          <a:p>
            <a:r>
              <a:rPr lang="en-US" dirty="0">
                <a:solidFill>
                  <a:srgbClr val="526175"/>
                </a:solidFill>
              </a:rPr>
              <a:t>Reusable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Homogeneous structure and naming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26175"/>
                </a:solidFill>
              </a:rPr>
              <a:t>No more tedious tasks for you!</a:t>
            </a:r>
          </a:p>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11</a:t>
            </a:fld>
            <a:endParaRPr lang="en-US"/>
          </a:p>
        </p:txBody>
      </p:sp>
    </p:spTree>
    <p:extLst>
      <p:ext uri="{BB962C8B-B14F-4D97-AF65-F5344CB8AC3E}">
        <p14:creationId xmlns:p14="http://schemas.microsoft.com/office/powerpoint/2010/main" val="117204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526175"/>
                </a:solidFill>
              </a:rPr>
              <a:t>Tabular</a:t>
            </a:r>
            <a:r>
              <a:rPr lang="de-DE" dirty="0">
                <a:solidFill>
                  <a:srgbClr val="526175"/>
                </a:solidFill>
              </a:rPr>
              <a:t> Editor 2</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526175"/>
                </a:solidFill>
              </a:rPr>
              <a:t>Power BI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526175"/>
                </a:solidFill>
              </a:rPr>
              <a:t>Code Editor</a:t>
            </a:r>
          </a:p>
          <a:p>
            <a:endParaRPr lang="de-DE" dirty="0"/>
          </a:p>
        </p:txBody>
      </p:sp>
      <p:sp>
        <p:nvSpPr>
          <p:cNvPr id="4" name="Foliennummernplatzhalter 3"/>
          <p:cNvSpPr>
            <a:spLocks noGrp="1"/>
          </p:cNvSpPr>
          <p:nvPr>
            <p:ph type="sldNum" sz="quarter" idx="5"/>
          </p:nvPr>
        </p:nvSpPr>
        <p:spPr/>
        <p:txBody>
          <a:bodyPr/>
          <a:lstStyle/>
          <a:p>
            <a:fld id="{3E4D06ED-C019-4674-BD26-088F8D1E0BF2}" type="slidenum">
              <a:rPr lang="en-US" smtClean="0"/>
              <a:t>12</a:t>
            </a:fld>
            <a:endParaRPr lang="en-US"/>
          </a:p>
        </p:txBody>
      </p:sp>
    </p:spTree>
    <p:extLst>
      <p:ext uri="{BB962C8B-B14F-4D97-AF65-F5344CB8AC3E}">
        <p14:creationId xmlns:p14="http://schemas.microsoft.com/office/powerpoint/2010/main" val="1518195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dirty="0">
                <a:solidFill>
                  <a:srgbClr val="6A9955"/>
                </a:solidFill>
                <a:effectLst/>
                <a:latin typeface="Consolas" panose="020B0609020204030204" pitchFamily="49" charset="0"/>
              </a:rPr>
              <a:t>Show the Model in PBI</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Start with "Hello </a:t>
            </a:r>
            <a:r>
              <a:rPr lang="en-US" b="0" dirty="0" err="1">
                <a:solidFill>
                  <a:srgbClr val="6A9955"/>
                </a:solidFill>
                <a:effectLst/>
                <a:latin typeface="Consolas" panose="020B0609020204030204" pitchFamily="49" charset="0"/>
              </a:rPr>
              <a:t>World".Output</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Then show the Model in Tabular Editor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Show the different </a:t>
            </a:r>
            <a:r>
              <a:rPr lang="en-US" b="0" dirty="0" err="1">
                <a:solidFill>
                  <a:srgbClr val="6A9955"/>
                </a:solidFill>
                <a:effectLst/>
                <a:latin typeface="Consolas" panose="020B0609020204030204" pitchFamily="49" charset="0"/>
              </a:rPr>
              <a:t>usefull</a:t>
            </a:r>
            <a:r>
              <a:rPr lang="en-US" b="0" dirty="0">
                <a:solidFill>
                  <a:srgbClr val="6A9955"/>
                </a:solidFill>
                <a:effectLst/>
                <a:latin typeface="Consolas" panose="020B0609020204030204" pitchFamily="49" charset="0"/>
              </a:rPr>
              <a:t> features</a:t>
            </a:r>
            <a:endParaRPr lang="en-US" b="0" dirty="0">
              <a:solidFill>
                <a:srgbClr val="D4D4D4"/>
              </a:solidFill>
              <a:effectLst/>
              <a:latin typeface="Consolas" panose="020B0609020204030204" pitchFamily="49" charset="0"/>
            </a:endParaRP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rgbClr val="6A9955"/>
                </a:solidFill>
                <a:effectLst/>
                <a:latin typeface="Consolas" panose="020B0609020204030204" pitchFamily="49" charset="0"/>
              </a:rPr>
              <a:t>Generate </a:t>
            </a:r>
            <a:r>
              <a:rPr lang="de-DE" b="0" dirty="0" err="1">
                <a:solidFill>
                  <a:srgbClr val="6A9955"/>
                </a:solidFill>
                <a:effectLst/>
                <a:latin typeface="Consolas" panose="020B0609020204030204" pitchFamily="49" charset="0"/>
              </a:rPr>
              <a:t>measures</a:t>
            </a:r>
            <a:r>
              <a:rPr lang="de-DE" b="0" dirty="0">
                <a:solidFill>
                  <a:srgbClr val="6A9955"/>
                </a:solidFill>
                <a:effectLst/>
                <a:latin typeface="Consolas" panose="020B0609020204030204" pitchFamily="49" charset="0"/>
              </a:rPr>
              <a:t> from </a:t>
            </a:r>
            <a:r>
              <a:rPr lang="de-DE" b="0" dirty="0" err="1">
                <a:solidFill>
                  <a:srgbClr val="6A9955"/>
                </a:solidFill>
                <a:effectLst/>
                <a:latin typeface="Consolas" panose="020B0609020204030204" pitchFamily="49" charset="0"/>
              </a:rPr>
              <a:t>columns</a:t>
            </a:r>
            <a:endParaRPr lang="de-DE"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rgbClr val="6A9955"/>
                </a:solidFill>
                <a:effectLst/>
                <a:latin typeface="Consolas" panose="020B0609020204030204" pitchFamily="49" charset="0"/>
              </a:rPr>
              <a:t>Delete </a:t>
            </a:r>
            <a:r>
              <a:rPr lang="de-DE" b="0" dirty="0" err="1">
                <a:solidFill>
                  <a:srgbClr val="6A9955"/>
                </a:solidFill>
                <a:effectLst/>
                <a:latin typeface="Consolas" panose="020B0609020204030204" pitchFamily="49" charset="0"/>
              </a:rPr>
              <a:t>measures</a:t>
            </a:r>
            <a:endParaRPr lang="de-DE" b="0" dirty="0">
              <a:solidFill>
                <a:srgbClr val="D4D4D4"/>
              </a:solidFill>
              <a:effectLst/>
              <a:latin typeface="Consolas" panose="020B0609020204030204" pitchFamily="49" charset="0"/>
            </a:endParaRPr>
          </a:p>
          <a:p>
            <a:r>
              <a:rPr lang="de-DE" dirty="0"/>
              <a:t>Add Description</a:t>
            </a:r>
          </a:p>
        </p:txBody>
      </p:sp>
      <p:sp>
        <p:nvSpPr>
          <p:cNvPr id="4" name="Foliennummernplatzhalter 3"/>
          <p:cNvSpPr>
            <a:spLocks noGrp="1"/>
          </p:cNvSpPr>
          <p:nvPr>
            <p:ph type="sldNum" sz="quarter" idx="5"/>
          </p:nvPr>
        </p:nvSpPr>
        <p:spPr/>
        <p:txBody>
          <a:bodyPr/>
          <a:lstStyle/>
          <a:p>
            <a:fld id="{3E4D06ED-C019-4674-BD26-088F8D1E0BF2}" type="slidenum">
              <a:rPr lang="en-US" smtClean="0"/>
              <a:t>13</a:t>
            </a:fld>
            <a:endParaRPr lang="en-US"/>
          </a:p>
        </p:txBody>
      </p:sp>
    </p:spTree>
    <p:extLst>
      <p:ext uri="{BB962C8B-B14F-4D97-AF65-F5344CB8AC3E}">
        <p14:creationId xmlns:p14="http://schemas.microsoft.com/office/powerpoint/2010/main" val="202844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E4D06ED-C019-4674-BD26-088F8D1E0BF2}" type="slidenum">
              <a:rPr lang="en-US" smtClean="0"/>
              <a:t>14</a:t>
            </a:fld>
            <a:endParaRPr lang="en-US"/>
          </a:p>
        </p:txBody>
      </p:sp>
    </p:spTree>
    <p:extLst>
      <p:ext uri="{BB962C8B-B14F-4D97-AF65-F5344CB8AC3E}">
        <p14:creationId xmlns:p14="http://schemas.microsoft.com/office/powerpoint/2010/main" val="122688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EAB67-0B42-0AB2-7ABD-8FEFA97756F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C7A8370-1BC1-F7F1-D1DA-3E2E7AB16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75A8818-2633-7994-987E-8E1719362E7B}"/>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779A25AE-E12B-2E9F-5DF4-B1416F4A8FB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0C14AE4-0BEA-1DE7-6776-B0A634B3CAB2}"/>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1028625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3A5F5F-2F6A-69C3-93A8-65D373BFEF6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E26FAD1-EF64-325B-C32C-390711C1812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6711C5-62DF-5D17-BEA1-E3DA30197F12}"/>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EC2E3663-1F3C-4E4C-17BE-E0D1822D634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8ACF8E7-AC51-5243-DF97-5ED9F5F0F10E}"/>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189937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750F4D-5D6F-C30D-2F82-B3CE41172D1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0890645-3DE6-1920-6365-192CDC91CA9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8FDE857-9830-0FB7-2944-F93B880F4059}"/>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DEDAC794-8040-B865-174C-CDF76AC107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B8AB740-A7DF-6575-12ED-22BF84856BDA}"/>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416931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53D1B-2FB5-651D-903F-1FCA689A02D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89C274E-4E77-0BC4-3E5F-5C29A586D63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598EA7-D513-9DAB-DC1B-796EC8F868EA}"/>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CD14F8F5-848D-06EC-C6DA-69EBC8B4240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0A01DC0-BD85-FE27-3433-2B0B8B1C96EB}"/>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372217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68DF5-8267-2854-9152-59B44189095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E97793B-287B-D4E3-C3A7-53AFCF2477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E255070-A96D-3EE4-066C-01DA6889CEC5}"/>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274F0BF0-CA10-2684-80D4-02F50A1C697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520FF3C-61F6-B92C-72BC-C5C73FDBB2C8}"/>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2775197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0618EA-83C1-5F14-A7DD-6B3A72B704F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58765D5-546E-E8FF-81ED-756285FA52C5}"/>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EA7DDE8-F394-3D21-42B0-9583F45AB56B}"/>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C3F7D97-C3B6-19C7-9E2D-5AB5930FB6C6}"/>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6" name="Fußzeilenplatzhalter 5">
            <a:extLst>
              <a:ext uri="{FF2B5EF4-FFF2-40B4-BE49-F238E27FC236}">
                <a16:creationId xmlns:a16="http://schemas.microsoft.com/office/drawing/2014/main" id="{643D923C-4D24-EE59-803E-16AE79A7665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0FC5C36-8935-6E68-70C7-682BD174EF9D}"/>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266821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18796-DE19-0E83-B913-A149A1B31D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77BBBC8-EEFF-9C83-33B4-3BB32C16F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1F33142-446C-C1F0-1791-4ECCB137E52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9D78EFD-770C-6222-A295-4497771603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F46AF0E-25AA-546B-BB67-ED42DCF15D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4F4D77B-851A-B3EC-3A1C-87C9C4B461FF}"/>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8" name="Fußzeilenplatzhalter 7">
            <a:extLst>
              <a:ext uri="{FF2B5EF4-FFF2-40B4-BE49-F238E27FC236}">
                <a16:creationId xmlns:a16="http://schemas.microsoft.com/office/drawing/2014/main" id="{4F3656C3-A285-F2EB-DE90-25732D77D2D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A9FE5F0-6B2E-6F04-43AD-9ECB5777C8BE}"/>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392749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113F1-2C73-586F-2DBE-2FDE86E09EB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B10905-1183-1926-C5F8-12594553EA30}"/>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4" name="Fußzeilenplatzhalter 3">
            <a:extLst>
              <a:ext uri="{FF2B5EF4-FFF2-40B4-BE49-F238E27FC236}">
                <a16:creationId xmlns:a16="http://schemas.microsoft.com/office/drawing/2014/main" id="{E8535E8E-B622-485F-3369-389A895DD71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94A1298-C918-4994-346D-0B31EE238B53}"/>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3264686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2A97CB4-CDDA-56CE-031B-734B51EEC2ED}"/>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3" name="Fußzeilenplatzhalter 2">
            <a:extLst>
              <a:ext uri="{FF2B5EF4-FFF2-40B4-BE49-F238E27FC236}">
                <a16:creationId xmlns:a16="http://schemas.microsoft.com/office/drawing/2014/main" id="{962ABA84-019D-556E-1954-F432FDB1B81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AAA0503-60E8-2629-C0F2-C9DF78FF32FB}"/>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116782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26BEDA-47D4-9A57-DF52-FD083A810D2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68ABE3A-8A54-35AF-0F9C-07EEB61D0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A9C266B-6203-2B7C-EABC-6A0253AD5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3344F51-4D58-55D4-93E7-1694BFA0232F}"/>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6" name="Fußzeilenplatzhalter 5">
            <a:extLst>
              <a:ext uri="{FF2B5EF4-FFF2-40B4-BE49-F238E27FC236}">
                <a16:creationId xmlns:a16="http://schemas.microsoft.com/office/drawing/2014/main" id="{82F8D6E6-FB9E-4E55-015B-D26386C8324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5FBA985-CA44-5427-B45E-1E9D24336DB4}"/>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158250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0665F-295A-80AF-3A74-005AEBDA0DD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96724E0-DB91-BAB3-F180-07579F3747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6552A6F-A825-25F1-1BD7-AA808146C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67064D2-A872-06ED-5D18-648BB6E93917}"/>
              </a:ext>
            </a:extLst>
          </p:cNvPr>
          <p:cNvSpPr>
            <a:spLocks noGrp="1"/>
          </p:cNvSpPr>
          <p:nvPr>
            <p:ph type="dt" sz="half" idx="10"/>
          </p:nvPr>
        </p:nvSpPr>
        <p:spPr/>
        <p:txBody>
          <a:bodyPr/>
          <a:lstStyle/>
          <a:p>
            <a:fld id="{0884C5A8-6FE1-4E5B-8361-B7F3AA1A8328}" type="datetimeFigureOut">
              <a:rPr lang="de-DE" smtClean="0"/>
              <a:t>23.02.2024</a:t>
            </a:fld>
            <a:endParaRPr lang="de-DE"/>
          </a:p>
        </p:txBody>
      </p:sp>
      <p:sp>
        <p:nvSpPr>
          <p:cNvPr id="6" name="Fußzeilenplatzhalter 5">
            <a:extLst>
              <a:ext uri="{FF2B5EF4-FFF2-40B4-BE49-F238E27FC236}">
                <a16:creationId xmlns:a16="http://schemas.microsoft.com/office/drawing/2014/main" id="{8D9EB99D-ECF0-E000-794A-A7520BACA69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819D76-9267-4EB1-2C62-0166628D9A5F}"/>
              </a:ext>
            </a:extLst>
          </p:cNvPr>
          <p:cNvSpPr>
            <a:spLocks noGrp="1"/>
          </p:cNvSpPr>
          <p:nvPr>
            <p:ph type="sldNum" sz="quarter" idx="12"/>
          </p:nvPr>
        </p:nvSpPr>
        <p:spPr/>
        <p:txBody>
          <a:bodyPr/>
          <a:lstStyle/>
          <a:p>
            <a:fld id="{C2E813E1-EA01-4585-B05F-35D213EAF143}" type="slidenum">
              <a:rPr lang="de-DE" smtClean="0"/>
              <a:t>‹Nr.›</a:t>
            </a:fld>
            <a:endParaRPr lang="de-DE"/>
          </a:p>
        </p:txBody>
      </p:sp>
    </p:spTree>
    <p:extLst>
      <p:ext uri="{BB962C8B-B14F-4D97-AF65-F5344CB8AC3E}">
        <p14:creationId xmlns:p14="http://schemas.microsoft.com/office/powerpoint/2010/main" val="12805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922BABB-657D-90DB-350D-438A452890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BAFE3C5-D171-E33C-381C-E845A5B5FD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AD658D6-6989-8087-E215-D738F41F1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4C5A8-6FE1-4E5B-8361-B7F3AA1A8328}" type="datetimeFigureOut">
              <a:rPr lang="de-DE" smtClean="0"/>
              <a:t>23.02.2024</a:t>
            </a:fld>
            <a:endParaRPr lang="de-DE"/>
          </a:p>
        </p:txBody>
      </p:sp>
      <p:sp>
        <p:nvSpPr>
          <p:cNvPr id="5" name="Fußzeilenplatzhalter 4">
            <a:extLst>
              <a:ext uri="{FF2B5EF4-FFF2-40B4-BE49-F238E27FC236}">
                <a16:creationId xmlns:a16="http://schemas.microsoft.com/office/drawing/2014/main" id="{615DA01C-4ECA-DB4F-3F4D-E909EAC68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44F85B4-2B13-F5F2-404B-26B801C7D3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813E1-EA01-4585-B05F-35D213EAF143}" type="slidenum">
              <a:rPr lang="de-DE" smtClean="0"/>
              <a:t>‹Nr.›</a:t>
            </a:fld>
            <a:endParaRPr lang="de-DE"/>
          </a:p>
        </p:txBody>
      </p:sp>
    </p:spTree>
    <p:extLst>
      <p:ext uri="{BB962C8B-B14F-4D97-AF65-F5344CB8AC3E}">
        <p14:creationId xmlns:p14="http://schemas.microsoft.com/office/powerpoint/2010/main" val="95157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ormAutofit/>
          </a:bodyPr>
          <a:lstStyle/>
          <a:p>
            <a:r>
              <a:rPr lang="en-US" sz="5200" dirty="0">
                <a:solidFill>
                  <a:schemeClr val="tx2"/>
                </a:solidFill>
              </a:rPr>
              <a:t>Calculation Groups </a:t>
            </a:r>
            <a:br>
              <a:rPr lang="en-US" sz="5200" dirty="0">
                <a:solidFill>
                  <a:schemeClr val="tx2"/>
                </a:solidFill>
              </a:rPr>
            </a:br>
            <a:r>
              <a:rPr lang="en-US" sz="5200" dirty="0">
                <a:solidFill>
                  <a:schemeClr val="tx2"/>
                </a:solidFill>
              </a:rPr>
              <a:t>&amp; C#</a:t>
            </a:r>
            <a:endParaRPr lang="de-DE" sz="5200" dirty="0">
              <a:solidFill>
                <a:schemeClr val="tx2"/>
              </a:solidFill>
            </a:endParaRPr>
          </a:p>
        </p:txBody>
      </p:sp>
      <p:sp>
        <p:nvSpPr>
          <p:cNvPr id="3" name="Untertitel 2">
            <a:extLst>
              <a:ext uri="{FF2B5EF4-FFF2-40B4-BE49-F238E27FC236}">
                <a16:creationId xmlns:a16="http://schemas.microsoft.com/office/drawing/2014/main" id="{27FA3606-7B9D-5449-892D-10302B2AE348}"/>
              </a:ext>
            </a:extLst>
          </p:cNvPr>
          <p:cNvSpPr>
            <a:spLocks noGrp="1"/>
          </p:cNvSpPr>
          <p:nvPr>
            <p:ph type="subTitle" idx="1"/>
          </p:nvPr>
        </p:nvSpPr>
        <p:spPr>
          <a:xfrm>
            <a:off x="3045368" y="4160126"/>
            <a:ext cx="6105194" cy="682079"/>
          </a:xfrm>
        </p:spPr>
        <p:txBody>
          <a:bodyPr>
            <a:normAutofit/>
          </a:bodyPr>
          <a:lstStyle/>
          <a:p>
            <a:r>
              <a:rPr lang="en-US" sz="2400" dirty="0">
                <a:solidFill>
                  <a:schemeClr val="tx2"/>
                </a:solidFill>
              </a:rPr>
              <a:t>- The Perfect Couple</a:t>
            </a:r>
            <a:endParaRPr lang="de-DE" dirty="0">
              <a:solidFill>
                <a:schemeClr val="tx2"/>
              </a:solidFill>
            </a:endParaRPr>
          </a:p>
        </p:txBody>
      </p:sp>
    </p:spTree>
    <p:extLst>
      <p:ext uri="{BB962C8B-B14F-4D97-AF65-F5344CB8AC3E}">
        <p14:creationId xmlns:p14="http://schemas.microsoft.com/office/powerpoint/2010/main" val="3351483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Tasks you can automate with C#</a:t>
            </a:r>
          </a:p>
        </p:txBody>
      </p:sp>
      <p:sp>
        <p:nvSpPr>
          <p:cNvPr id="4" name="Inhaltsplatzhalter 2">
            <a:extLst>
              <a:ext uri="{FF2B5EF4-FFF2-40B4-BE49-F238E27FC236}">
                <a16:creationId xmlns:a16="http://schemas.microsoft.com/office/drawing/2014/main" id="{C3F7EE8A-0A4F-C06C-7CFC-32F23A13A6C3}"/>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Creating and deleting measures</a:t>
            </a:r>
          </a:p>
          <a:p>
            <a:endParaRPr lang="en-US" dirty="0">
              <a:solidFill>
                <a:srgbClr val="526175"/>
              </a:solidFill>
            </a:endParaRPr>
          </a:p>
        </p:txBody>
      </p:sp>
      <p:sp>
        <p:nvSpPr>
          <p:cNvPr id="5" name="Inhaltsplatzhalter 2">
            <a:extLst>
              <a:ext uri="{FF2B5EF4-FFF2-40B4-BE49-F238E27FC236}">
                <a16:creationId xmlns:a16="http://schemas.microsoft.com/office/drawing/2014/main" id="{3AC42D7B-864E-ED25-7ABE-CAD59A1E1D98}"/>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Renaming objects</a:t>
            </a:r>
          </a:p>
        </p:txBody>
      </p:sp>
      <p:sp>
        <p:nvSpPr>
          <p:cNvPr id="6" name="Inhaltsplatzhalter 2">
            <a:extLst>
              <a:ext uri="{FF2B5EF4-FFF2-40B4-BE49-F238E27FC236}">
                <a16:creationId xmlns:a16="http://schemas.microsoft.com/office/drawing/2014/main" id="{F8A75621-06D0-13DF-1451-AB9D6FE79E6B}"/>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Moving objects into folders</a:t>
            </a:r>
          </a:p>
        </p:txBody>
      </p:sp>
      <p:sp>
        <p:nvSpPr>
          <p:cNvPr id="7" name="Inhaltsplatzhalter 2">
            <a:extLst>
              <a:ext uri="{FF2B5EF4-FFF2-40B4-BE49-F238E27FC236}">
                <a16:creationId xmlns:a16="http://schemas.microsoft.com/office/drawing/2014/main" id="{157FB6CF-9DEA-8E13-15D1-606C3B65F8A3}"/>
              </a:ext>
            </a:extLst>
          </p:cNvPr>
          <p:cNvSpPr txBox="1">
            <a:spLocks/>
          </p:cNvSpPr>
          <p:nvPr/>
        </p:nvSpPr>
        <p:spPr>
          <a:xfrm>
            <a:off x="838200" y="33527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Formatting objects</a:t>
            </a:r>
          </a:p>
        </p:txBody>
      </p:sp>
    </p:spTree>
    <p:extLst>
      <p:ext uri="{BB962C8B-B14F-4D97-AF65-F5344CB8AC3E}">
        <p14:creationId xmlns:p14="http://schemas.microsoft.com/office/powerpoint/2010/main" val="153325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Advantages of scripting</a:t>
            </a:r>
          </a:p>
        </p:txBody>
      </p:sp>
      <p:sp>
        <p:nvSpPr>
          <p:cNvPr id="4" name="Inhaltsplatzhalter 2">
            <a:extLst>
              <a:ext uri="{FF2B5EF4-FFF2-40B4-BE49-F238E27FC236}">
                <a16:creationId xmlns:a16="http://schemas.microsoft.com/office/drawing/2014/main" id="{825CBD6C-BEAD-D0A5-5731-0D829E5C28E4}"/>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Works through a bunch of objects in seconds</a:t>
            </a:r>
          </a:p>
        </p:txBody>
      </p:sp>
      <p:sp>
        <p:nvSpPr>
          <p:cNvPr id="5" name="Inhaltsplatzhalter 2">
            <a:extLst>
              <a:ext uri="{FF2B5EF4-FFF2-40B4-BE49-F238E27FC236}">
                <a16:creationId xmlns:a16="http://schemas.microsoft.com/office/drawing/2014/main" id="{FDF28538-0485-60EF-3E6F-9D1902CE477D}"/>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Reusable</a:t>
            </a:r>
          </a:p>
        </p:txBody>
      </p:sp>
      <p:sp>
        <p:nvSpPr>
          <p:cNvPr id="6" name="Inhaltsplatzhalter 2">
            <a:extLst>
              <a:ext uri="{FF2B5EF4-FFF2-40B4-BE49-F238E27FC236}">
                <a16:creationId xmlns:a16="http://schemas.microsoft.com/office/drawing/2014/main" id="{6DA6813F-352E-81B5-F2E3-7A5977F80D14}"/>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Homogeneous structure and naming </a:t>
            </a:r>
          </a:p>
        </p:txBody>
      </p:sp>
      <p:sp>
        <p:nvSpPr>
          <p:cNvPr id="7" name="Inhaltsplatzhalter 2">
            <a:extLst>
              <a:ext uri="{FF2B5EF4-FFF2-40B4-BE49-F238E27FC236}">
                <a16:creationId xmlns:a16="http://schemas.microsoft.com/office/drawing/2014/main" id="{5D322841-C9B6-98ED-F7FF-737AC2D73F5E}"/>
              </a:ext>
            </a:extLst>
          </p:cNvPr>
          <p:cNvSpPr txBox="1">
            <a:spLocks/>
          </p:cNvSpPr>
          <p:nvPr/>
        </p:nvSpPr>
        <p:spPr>
          <a:xfrm>
            <a:off x="838200" y="33527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No more tedious tasks for you!</a:t>
            </a:r>
          </a:p>
        </p:txBody>
      </p:sp>
    </p:spTree>
    <p:extLst>
      <p:ext uri="{BB962C8B-B14F-4D97-AF65-F5344CB8AC3E}">
        <p14:creationId xmlns:p14="http://schemas.microsoft.com/office/powerpoint/2010/main" val="1174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What do you need to start scripting?</a:t>
            </a:r>
          </a:p>
        </p:txBody>
      </p:sp>
      <p:sp>
        <p:nvSpPr>
          <p:cNvPr id="4" name="Inhaltsplatzhalter 2">
            <a:extLst>
              <a:ext uri="{FF2B5EF4-FFF2-40B4-BE49-F238E27FC236}">
                <a16:creationId xmlns:a16="http://schemas.microsoft.com/office/drawing/2014/main" id="{300CFD2F-4353-D554-3C88-F55D39C1D350}"/>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solidFill>
                  <a:srgbClr val="526175"/>
                </a:solidFill>
              </a:rPr>
              <a:t>Tabular</a:t>
            </a:r>
            <a:r>
              <a:rPr lang="de-DE" dirty="0">
                <a:solidFill>
                  <a:srgbClr val="526175"/>
                </a:solidFill>
              </a:rPr>
              <a:t> Editor 2</a:t>
            </a:r>
          </a:p>
        </p:txBody>
      </p:sp>
      <p:sp>
        <p:nvSpPr>
          <p:cNvPr id="5" name="Inhaltsplatzhalter 2">
            <a:extLst>
              <a:ext uri="{FF2B5EF4-FFF2-40B4-BE49-F238E27FC236}">
                <a16:creationId xmlns:a16="http://schemas.microsoft.com/office/drawing/2014/main" id="{830B5027-3BFC-3D74-2A72-F8E64776DFCB}"/>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rgbClr val="526175"/>
                </a:solidFill>
              </a:rPr>
              <a:t>Power BI Desktop</a:t>
            </a:r>
          </a:p>
        </p:txBody>
      </p:sp>
      <p:sp>
        <p:nvSpPr>
          <p:cNvPr id="6" name="Inhaltsplatzhalter 2">
            <a:extLst>
              <a:ext uri="{FF2B5EF4-FFF2-40B4-BE49-F238E27FC236}">
                <a16:creationId xmlns:a16="http://schemas.microsoft.com/office/drawing/2014/main" id="{8F4CDF18-9DCF-AB9D-7D24-3D7EC0461D41}"/>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rgbClr val="526175"/>
                </a:solidFill>
              </a:rPr>
              <a:t>Code Editor</a:t>
            </a:r>
          </a:p>
        </p:txBody>
      </p:sp>
    </p:spTree>
    <p:extLst>
      <p:ext uri="{BB962C8B-B14F-4D97-AF65-F5344CB8AC3E}">
        <p14:creationId xmlns:p14="http://schemas.microsoft.com/office/powerpoint/2010/main" val="200670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dirty="0">
                <a:solidFill>
                  <a:schemeClr val="tx2"/>
                </a:solidFill>
              </a:rPr>
              <a:t>Demo</a:t>
            </a:r>
            <a:endParaRPr lang="de-DE" sz="5200" dirty="0">
              <a:solidFill>
                <a:schemeClr val="tx2"/>
              </a:solidFill>
            </a:endParaRPr>
          </a:p>
        </p:txBody>
      </p:sp>
    </p:spTree>
    <p:extLst>
      <p:ext uri="{BB962C8B-B14F-4D97-AF65-F5344CB8AC3E}">
        <p14:creationId xmlns:p14="http://schemas.microsoft.com/office/powerpoint/2010/main" val="3371860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dirty="0">
                <a:solidFill>
                  <a:schemeClr val="tx2"/>
                </a:solidFill>
              </a:rPr>
              <a:t>Calculation Groups</a:t>
            </a:r>
            <a:endParaRPr lang="de-DE" sz="5200" dirty="0">
              <a:solidFill>
                <a:schemeClr val="tx2"/>
              </a:solidFill>
            </a:endParaRPr>
          </a:p>
        </p:txBody>
      </p:sp>
    </p:spTree>
    <p:extLst>
      <p:ext uri="{BB962C8B-B14F-4D97-AF65-F5344CB8AC3E}">
        <p14:creationId xmlns:p14="http://schemas.microsoft.com/office/powerpoint/2010/main" val="193594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Definition</a:t>
            </a:r>
          </a:p>
        </p:txBody>
      </p:sp>
      <p:sp>
        <p:nvSpPr>
          <p:cNvPr id="4" name="Inhaltsplatzhalter 2">
            <a:extLst>
              <a:ext uri="{FF2B5EF4-FFF2-40B4-BE49-F238E27FC236}">
                <a16:creationId xmlns:a16="http://schemas.microsoft.com/office/drawing/2014/main" id="{825CBD6C-BEAD-D0A5-5731-0D829E5C28E4}"/>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ea typeface="Calibri Light" panose="020F0302020204030204" pitchFamily="34" charset="0"/>
                <a:cs typeface="Calibri Light" panose="020F0302020204030204" pitchFamily="34" charset="0"/>
              </a:rPr>
              <a:t>Feature in Data Modeling</a:t>
            </a:r>
          </a:p>
        </p:txBody>
      </p:sp>
      <p:sp>
        <p:nvSpPr>
          <p:cNvPr id="5" name="Inhaltsplatzhalter 2">
            <a:extLst>
              <a:ext uri="{FF2B5EF4-FFF2-40B4-BE49-F238E27FC236}">
                <a16:creationId xmlns:a16="http://schemas.microsoft.com/office/drawing/2014/main" id="{FDF28538-0485-60EF-3E6F-9D1902CE477D}"/>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ea typeface="Calibri Light" panose="020F0302020204030204" pitchFamily="34" charset="0"/>
                <a:cs typeface="Calibri Light" panose="020F0302020204030204" pitchFamily="34" charset="0"/>
              </a:rPr>
              <a:t>Calculation Container</a:t>
            </a:r>
          </a:p>
        </p:txBody>
      </p:sp>
      <p:sp>
        <p:nvSpPr>
          <p:cNvPr id="6" name="Inhaltsplatzhalter 2">
            <a:extLst>
              <a:ext uri="{FF2B5EF4-FFF2-40B4-BE49-F238E27FC236}">
                <a16:creationId xmlns:a16="http://schemas.microsoft.com/office/drawing/2014/main" id="{6DA6813F-352E-81B5-F2E3-7A5977F80D14}"/>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ea typeface="Calibri Light" panose="020F0302020204030204" pitchFamily="34" charset="0"/>
                <a:cs typeface="Calibri Light" panose="020F0302020204030204" pitchFamily="34" charset="0"/>
              </a:rPr>
              <a:t>Multiple Measure Application</a:t>
            </a:r>
          </a:p>
        </p:txBody>
      </p:sp>
      <p:sp>
        <p:nvSpPr>
          <p:cNvPr id="7" name="Inhaltsplatzhalter 2">
            <a:extLst>
              <a:ext uri="{FF2B5EF4-FFF2-40B4-BE49-F238E27FC236}">
                <a16:creationId xmlns:a16="http://schemas.microsoft.com/office/drawing/2014/main" id="{5D322841-C9B6-98ED-F7FF-737AC2D73F5E}"/>
              </a:ext>
            </a:extLst>
          </p:cNvPr>
          <p:cNvSpPr txBox="1">
            <a:spLocks/>
          </p:cNvSpPr>
          <p:nvPr/>
        </p:nvSpPr>
        <p:spPr>
          <a:xfrm>
            <a:off x="838200" y="33527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ea typeface="Calibri Light" panose="020F0302020204030204" pitchFamily="34" charset="0"/>
                <a:cs typeface="Calibri Light" panose="020F0302020204030204" pitchFamily="34" charset="0"/>
              </a:rPr>
              <a:t>No Alteration to Base Measures</a:t>
            </a:r>
          </a:p>
        </p:txBody>
      </p:sp>
      <p:sp>
        <p:nvSpPr>
          <p:cNvPr id="3" name="Inhaltsplatzhalter 2">
            <a:extLst>
              <a:ext uri="{FF2B5EF4-FFF2-40B4-BE49-F238E27FC236}">
                <a16:creationId xmlns:a16="http://schemas.microsoft.com/office/drawing/2014/main" id="{923E1411-CFBB-0646-0F1F-7BF804CA2726}"/>
              </a:ext>
            </a:extLst>
          </p:cNvPr>
          <p:cNvSpPr txBox="1">
            <a:spLocks/>
          </p:cNvSpPr>
          <p:nvPr/>
        </p:nvSpPr>
        <p:spPr>
          <a:xfrm>
            <a:off x="838200" y="44615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ea typeface="Calibri Light" panose="020F0302020204030204" pitchFamily="34" charset="0"/>
                <a:cs typeface="Calibri Light" panose="020F0302020204030204" pitchFamily="34" charset="0"/>
              </a:rPr>
              <a:t>Tabular Editor needed</a:t>
            </a:r>
          </a:p>
        </p:txBody>
      </p:sp>
    </p:spTree>
    <p:extLst>
      <p:ext uri="{BB962C8B-B14F-4D97-AF65-F5344CB8AC3E}">
        <p14:creationId xmlns:p14="http://schemas.microsoft.com/office/powerpoint/2010/main" val="24472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Purpose</a:t>
            </a:r>
          </a:p>
        </p:txBody>
      </p:sp>
      <p:sp>
        <p:nvSpPr>
          <p:cNvPr id="4" name="Inhaltsplatzhalter 2">
            <a:extLst>
              <a:ext uri="{FF2B5EF4-FFF2-40B4-BE49-F238E27FC236}">
                <a16:creationId xmlns:a16="http://schemas.microsoft.com/office/drawing/2014/main" id="{825CBD6C-BEAD-D0A5-5731-0D829E5C28E4}"/>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Simplification of Complex Models</a:t>
            </a:r>
          </a:p>
        </p:txBody>
      </p:sp>
      <p:sp>
        <p:nvSpPr>
          <p:cNvPr id="5" name="Inhaltsplatzhalter 2">
            <a:extLst>
              <a:ext uri="{FF2B5EF4-FFF2-40B4-BE49-F238E27FC236}">
                <a16:creationId xmlns:a16="http://schemas.microsoft.com/office/drawing/2014/main" id="{FDF28538-0485-60EF-3E6F-9D1902CE477D}"/>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Enhanced Report Flexibility</a:t>
            </a:r>
          </a:p>
        </p:txBody>
      </p:sp>
      <p:sp>
        <p:nvSpPr>
          <p:cNvPr id="6" name="Inhaltsplatzhalter 2">
            <a:extLst>
              <a:ext uri="{FF2B5EF4-FFF2-40B4-BE49-F238E27FC236}">
                <a16:creationId xmlns:a16="http://schemas.microsoft.com/office/drawing/2014/main" id="{6DA6813F-352E-81B5-F2E3-7A5977F80D14}"/>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Consistency and Maintainability</a:t>
            </a:r>
          </a:p>
        </p:txBody>
      </p:sp>
    </p:spTree>
    <p:extLst>
      <p:ext uri="{BB962C8B-B14F-4D97-AF65-F5344CB8AC3E}">
        <p14:creationId xmlns:p14="http://schemas.microsoft.com/office/powerpoint/2010/main" val="96959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r>
              <a:rPr lang="en-US" dirty="0">
                <a:solidFill>
                  <a:srgbClr val="526175"/>
                </a:solidFill>
              </a:rPr>
              <a:t>Use Cases</a:t>
            </a:r>
          </a:p>
        </p:txBody>
      </p:sp>
      <p:sp>
        <p:nvSpPr>
          <p:cNvPr id="4" name="Inhaltsplatzhalter 2">
            <a:extLst>
              <a:ext uri="{FF2B5EF4-FFF2-40B4-BE49-F238E27FC236}">
                <a16:creationId xmlns:a16="http://schemas.microsoft.com/office/drawing/2014/main" id="{825CBD6C-BEAD-D0A5-5731-0D829E5C28E4}"/>
              </a:ext>
            </a:extLst>
          </p:cNvPr>
          <p:cNvSpPr txBox="1">
            <a:spLocks/>
          </p:cNvSpPr>
          <p:nvPr/>
        </p:nvSpPr>
        <p:spPr>
          <a:xfrm>
            <a:off x="838200" y="1690688"/>
            <a:ext cx="10515600" cy="553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Time intelligence</a:t>
            </a:r>
          </a:p>
        </p:txBody>
      </p:sp>
      <p:sp>
        <p:nvSpPr>
          <p:cNvPr id="5" name="Inhaltsplatzhalter 2">
            <a:extLst>
              <a:ext uri="{FF2B5EF4-FFF2-40B4-BE49-F238E27FC236}">
                <a16:creationId xmlns:a16="http://schemas.microsoft.com/office/drawing/2014/main" id="{FDF28538-0485-60EF-3E6F-9D1902CE477D}"/>
              </a:ext>
            </a:extLst>
          </p:cNvPr>
          <p:cNvSpPr txBox="1">
            <a:spLocks/>
          </p:cNvSpPr>
          <p:nvPr/>
        </p:nvSpPr>
        <p:spPr>
          <a:xfrm>
            <a:off x="838200" y="22439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Currency Conversion</a:t>
            </a:r>
          </a:p>
        </p:txBody>
      </p:sp>
      <p:sp>
        <p:nvSpPr>
          <p:cNvPr id="6" name="Inhaltsplatzhalter 2">
            <a:extLst>
              <a:ext uri="{FF2B5EF4-FFF2-40B4-BE49-F238E27FC236}">
                <a16:creationId xmlns:a16="http://schemas.microsoft.com/office/drawing/2014/main" id="{6DA6813F-352E-81B5-F2E3-7A5977F80D14}"/>
              </a:ext>
            </a:extLst>
          </p:cNvPr>
          <p:cNvSpPr txBox="1">
            <a:spLocks/>
          </p:cNvSpPr>
          <p:nvPr/>
        </p:nvSpPr>
        <p:spPr>
          <a:xfrm>
            <a:off x="838200" y="27983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Dynamic Measure Formatting</a:t>
            </a:r>
          </a:p>
        </p:txBody>
      </p:sp>
      <p:sp>
        <p:nvSpPr>
          <p:cNvPr id="7" name="Inhaltsplatzhalter 2">
            <a:extLst>
              <a:ext uri="{FF2B5EF4-FFF2-40B4-BE49-F238E27FC236}">
                <a16:creationId xmlns:a16="http://schemas.microsoft.com/office/drawing/2014/main" id="{5D322841-C9B6-98ED-F7FF-737AC2D73F5E}"/>
              </a:ext>
            </a:extLst>
          </p:cNvPr>
          <p:cNvSpPr txBox="1">
            <a:spLocks/>
          </p:cNvSpPr>
          <p:nvPr/>
        </p:nvSpPr>
        <p:spPr>
          <a:xfrm>
            <a:off x="838200" y="3352740"/>
            <a:ext cx="10515600" cy="55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526175"/>
                </a:solidFill>
              </a:rPr>
              <a:t>Dynamic Aggregations</a:t>
            </a:r>
            <a:endParaRPr lang="en-US" dirty="0">
              <a:solidFill>
                <a:srgbClr val="526175"/>
              </a:solidFill>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9941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dirty="0">
                <a:solidFill>
                  <a:schemeClr val="tx2"/>
                </a:solidFill>
              </a:rPr>
              <a:t>Demo</a:t>
            </a:r>
            <a:endParaRPr lang="de-DE" sz="5200" dirty="0">
              <a:solidFill>
                <a:schemeClr val="tx2"/>
              </a:solidFill>
            </a:endParaRPr>
          </a:p>
        </p:txBody>
      </p:sp>
    </p:spTree>
    <p:extLst>
      <p:ext uri="{BB962C8B-B14F-4D97-AF65-F5344CB8AC3E}">
        <p14:creationId xmlns:p14="http://schemas.microsoft.com/office/powerpoint/2010/main" val="339768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kern="1200">
                <a:solidFill>
                  <a:schemeClr val="tx2"/>
                </a:solidFill>
                <a:latin typeface="+mj-lt"/>
                <a:ea typeface="+mj-ea"/>
                <a:cs typeface="+mj-cs"/>
              </a:rPr>
              <a:t>C# Basics</a:t>
            </a:r>
          </a:p>
        </p:txBody>
      </p:sp>
    </p:spTree>
    <p:extLst>
      <p:ext uri="{BB962C8B-B14F-4D97-AF65-F5344CB8AC3E}">
        <p14:creationId xmlns:p14="http://schemas.microsoft.com/office/powerpoint/2010/main" val="31582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172256-C4E0-457E-9C57-FFC5A454168E}"/>
              </a:ext>
            </a:extLst>
          </p:cNvPr>
          <p:cNvSpPr>
            <a:spLocks noGrp="1"/>
          </p:cNvSpPr>
          <p:nvPr>
            <p:ph type="title"/>
          </p:nvPr>
        </p:nvSpPr>
        <p:spPr/>
        <p:txBody>
          <a:bodyPr/>
          <a:lstStyle/>
          <a:p>
            <a:r>
              <a:rPr lang="de-DE" dirty="0"/>
              <a:t>Thank you!</a:t>
            </a:r>
          </a:p>
        </p:txBody>
      </p:sp>
      <p:pic>
        <p:nvPicPr>
          <p:cNvPr id="6" name="Picture 5">
            <a:extLst>
              <a:ext uri="{FF2B5EF4-FFF2-40B4-BE49-F238E27FC236}">
                <a16:creationId xmlns:a16="http://schemas.microsoft.com/office/drawing/2014/main" id="{8DEEFB33-DEFF-4A07-BF80-AFF5C22AC1E5}"/>
              </a:ext>
            </a:extLst>
          </p:cNvPr>
          <p:cNvPicPr>
            <a:picLocks noChangeAspect="1"/>
          </p:cNvPicPr>
          <p:nvPr/>
        </p:nvPicPr>
        <p:blipFill rotWithShape="1">
          <a:blip r:embed="rId2"/>
          <a:srcRect l="23566" t="21453" r="21430" b="31397"/>
          <a:stretch/>
        </p:blipFill>
        <p:spPr>
          <a:xfrm>
            <a:off x="3966991" y="252939"/>
            <a:ext cx="3479784" cy="2109426"/>
          </a:xfrm>
          <a:prstGeom prst="rect">
            <a:avLst/>
          </a:prstGeom>
        </p:spPr>
      </p:pic>
      <p:pic>
        <p:nvPicPr>
          <p:cNvPr id="10" name="Picture 9">
            <a:extLst>
              <a:ext uri="{FF2B5EF4-FFF2-40B4-BE49-F238E27FC236}">
                <a16:creationId xmlns:a16="http://schemas.microsoft.com/office/drawing/2014/main" id="{9127D4E4-F75D-439C-8E05-E1D917A42555}"/>
              </a:ext>
            </a:extLst>
          </p:cNvPr>
          <p:cNvPicPr>
            <a:picLocks noChangeAspect="1"/>
          </p:cNvPicPr>
          <p:nvPr/>
        </p:nvPicPr>
        <p:blipFill>
          <a:blip r:embed="rId3"/>
          <a:stretch>
            <a:fillRect/>
          </a:stretch>
        </p:blipFill>
        <p:spPr>
          <a:xfrm>
            <a:off x="10301316" y="65230"/>
            <a:ext cx="1832869" cy="1078158"/>
          </a:xfrm>
          <a:prstGeom prst="rect">
            <a:avLst/>
          </a:prstGeom>
        </p:spPr>
      </p:pic>
      <p:sp>
        <p:nvSpPr>
          <p:cNvPr id="13" name="Content Placeholder 3">
            <a:extLst>
              <a:ext uri="{FF2B5EF4-FFF2-40B4-BE49-F238E27FC236}">
                <a16:creationId xmlns:a16="http://schemas.microsoft.com/office/drawing/2014/main" id="{3AEB6799-B82B-4009-9E1A-B15085D55A1B}"/>
              </a:ext>
            </a:extLst>
          </p:cNvPr>
          <p:cNvSpPr txBox="1">
            <a:spLocks/>
          </p:cNvSpPr>
          <p:nvPr/>
        </p:nvSpPr>
        <p:spPr>
          <a:xfrm>
            <a:off x="253569" y="5932477"/>
            <a:ext cx="9131313" cy="851623"/>
          </a:xfrm>
          <a:prstGeom prst="rect">
            <a:avLst/>
          </a:prstGeom>
        </p:spPr>
        <p:txBody>
          <a:bodyPr vert="horz" lIns="0" tIns="0" rIns="0" bIns="0" rtlCol="0" anchor="t">
            <a:normAutofit fontScale="70000" lnSpcReduction="20000"/>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pPr algn="ctr"/>
            <a:r>
              <a:rPr lang="en-US" sz="4657" dirty="0"/>
              <a:t>Many thanks to our sponsors, without whom such an event would not be possible.</a:t>
            </a:r>
            <a:endParaRPr lang="de-DE" sz="4657" dirty="0"/>
          </a:p>
        </p:txBody>
      </p:sp>
      <p:pic>
        <p:nvPicPr>
          <p:cNvPr id="12" name="Picture 11">
            <a:extLst>
              <a:ext uri="{FF2B5EF4-FFF2-40B4-BE49-F238E27FC236}">
                <a16:creationId xmlns:a16="http://schemas.microsoft.com/office/drawing/2014/main" id="{E6F443F3-03C2-44C7-A7A4-5AAE82FBD848}"/>
              </a:ext>
            </a:extLst>
          </p:cNvPr>
          <p:cNvPicPr>
            <a:picLocks noChangeAspect="1"/>
          </p:cNvPicPr>
          <p:nvPr/>
        </p:nvPicPr>
        <p:blipFill>
          <a:blip r:embed="rId4"/>
          <a:stretch>
            <a:fillRect/>
          </a:stretch>
        </p:blipFill>
        <p:spPr>
          <a:xfrm>
            <a:off x="2377397" y="4692543"/>
            <a:ext cx="1817768" cy="814295"/>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225" y="4958015"/>
            <a:ext cx="1953456" cy="468278"/>
          </a:xfrm>
          <a:prstGeom prst="rect">
            <a:avLst/>
          </a:prstGeom>
        </p:spPr>
      </p:pic>
      <p:pic>
        <p:nvPicPr>
          <p:cNvPr id="4" name="Picture 3" descr="A grey logo with black text&#10;&#10;Description automatically generated">
            <a:extLst>
              <a:ext uri="{FF2B5EF4-FFF2-40B4-BE49-F238E27FC236}">
                <a16:creationId xmlns:a16="http://schemas.microsoft.com/office/drawing/2014/main" id="{C2D80578-1AC3-161C-4828-37FF2F18A8AE}"/>
              </a:ext>
            </a:extLst>
          </p:cNvPr>
          <p:cNvPicPr>
            <a:picLocks noChangeAspect="1"/>
          </p:cNvPicPr>
          <p:nvPr/>
        </p:nvPicPr>
        <p:blipFill>
          <a:blip r:embed="rId6"/>
          <a:stretch>
            <a:fillRect/>
          </a:stretch>
        </p:blipFill>
        <p:spPr>
          <a:xfrm>
            <a:off x="1365662" y="3418107"/>
            <a:ext cx="1999592" cy="839851"/>
          </a:xfrm>
          <a:prstGeom prst="rect">
            <a:avLst/>
          </a:prstGeom>
        </p:spPr>
      </p:pic>
      <p:pic>
        <p:nvPicPr>
          <p:cNvPr id="7" name="Picture 6" descr="A group of circles in different colors&#10;&#10;Description automatically generated">
            <a:extLst>
              <a:ext uri="{FF2B5EF4-FFF2-40B4-BE49-F238E27FC236}">
                <a16:creationId xmlns:a16="http://schemas.microsoft.com/office/drawing/2014/main" id="{22B12389-ABC5-D97F-C9D0-95DC5F4BA745}"/>
              </a:ext>
            </a:extLst>
          </p:cNvPr>
          <p:cNvPicPr>
            <a:picLocks noChangeAspect="1"/>
          </p:cNvPicPr>
          <p:nvPr/>
        </p:nvPicPr>
        <p:blipFill>
          <a:blip r:embed="rId7"/>
          <a:stretch>
            <a:fillRect/>
          </a:stretch>
        </p:blipFill>
        <p:spPr>
          <a:xfrm>
            <a:off x="2537140" y="2562442"/>
            <a:ext cx="2984976" cy="1312523"/>
          </a:xfrm>
          <a:prstGeom prst="rect">
            <a:avLst/>
          </a:prstGeom>
        </p:spPr>
      </p:pic>
      <p:pic>
        <p:nvPicPr>
          <p:cNvPr id="11" name="Picture 10" descr="A logo of a company&#10;&#10;Description automatically generated">
            <a:extLst>
              <a:ext uri="{FF2B5EF4-FFF2-40B4-BE49-F238E27FC236}">
                <a16:creationId xmlns:a16="http://schemas.microsoft.com/office/drawing/2014/main" id="{C91D615B-9546-34A3-1BE6-9C614AC0D3A1}"/>
              </a:ext>
            </a:extLst>
          </p:cNvPr>
          <p:cNvPicPr>
            <a:picLocks noChangeAspect="1"/>
          </p:cNvPicPr>
          <p:nvPr/>
        </p:nvPicPr>
        <p:blipFill>
          <a:blip r:embed="rId8"/>
          <a:stretch>
            <a:fillRect/>
          </a:stretch>
        </p:blipFill>
        <p:spPr>
          <a:xfrm>
            <a:off x="5323150" y="3822626"/>
            <a:ext cx="3294976" cy="384414"/>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0A6DB8AF-A987-9332-EDF5-4568220AA27F}"/>
              </a:ext>
            </a:extLst>
          </p:cNvPr>
          <p:cNvPicPr>
            <a:picLocks noChangeAspect="1"/>
          </p:cNvPicPr>
          <p:nvPr/>
        </p:nvPicPr>
        <p:blipFill>
          <a:blip r:embed="rId9"/>
          <a:stretch>
            <a:fillRect/>
          </a:stretch>
        </p:blipFill>
        <p:spPr>
          <a:xfrm>
            <a:off x="8700778" y="2558651"/>
            <a:ext cx="2493207" cy="1003516"/>
          </a:xfrm>
          <a:prstGeom prst="rect">
            <a:avLst/>
          </a:prstGeom>
        </p:spPr>
      </p:pic>
      <p:pic>
        <p:nvPicPr>
          <p:cNvPr id="17" name="Picture 16" descr="A black background with blue text&#10;&#10;Description automatically generated">
            <a:extLst>
              <a:ext uri="{FF2B5EF4-FFF2-40B4-BE49-F238E27FC236}">
                <a16:creationId xmlns:a16="http://schemas.microsoft.com/office/drawing/2014/main" id="{FE417315-C909-B827-4FC7-24C970F5A945}"/>
              </a:ext>
            </a:extLst>
          </p:cNvPr>
          <p:cNvPicPr>
            <a:picLocks noChangeAspect="1"/>
          </p:cNvPicPr>
          <p:nvPr/>
        </p:nvPicPr>
        <p:blipFill>
          <a:blip r:embed="rId10"/>
          <a:stretch>
            <a:fillRect/>
          </a:stretch>
        </p:blipFill>
        <p:spPr>
          <a:xfrm>
            <a:off x="7396741" y="4723835"/>
            <a:ext cx="2102876" cy="789761"/>
          </a:xfrm>
          <a:prstGeom prst="rect">
            <a:avLst/>
          </a:prstGeom>
        </p:spPr>
      </p:pic>
    </p:spTree>
    <p:extLst>
      <p:ext uri="{BB962C8B-B14F-4D97-AF65-F5344CB8AC3E}">
        <p14:creationId xmlns:p14="http://schemas.microsoft.com/office/powerpoint/2010/main" val="120299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1" y="769929"/>
            <a:ext cx="5354919" cy="584775"/>
          </a:xfrm>
          <a:prstGeom prst="rect">
            <a:avLst/>
          </a:prstGeom>
          <a:noFill/>
        </p:spPr>
        <p:txBody>
          <a:bodyPr wrap="square" rtlCol="0">
            <a:spAutoFit/>
          </a:bodyPr>
          <a:lstStyle/>
          <a:p>
            <a:pPr marL="0" indent="0">
              <a:buNone/>
            </a:pPr>
            <a:r>
              <a:rPr lang="de-DE" altLang="de-DE" sz="3200" i="1" dirty="0">
                <a:solidFill>
                  <a:srgbClr val="A52A2A"/>
                </a:solidFill>
                <a:latin typeface="Consolas" panose="020B0609020204030204" pitchFamily="49" charset="0"/>
                <a:cs typeface="Courier New" panose="02070309020205020404" pitchFamily="49" charset="0"/>
              </a:rPr>
              <a:t>"Hello </a:t>
            </a:r>
            <a:r>
              <a:rPr lang="de-DE" altLang="de-DE" sz="3200" i="1" dirty="0" err="1">
                <a:solidFill>
                  <a:srgbClr val="A52A2A"/>
                </a:solidFill>
                <a:latin typeface="Consolas" panose="020B0609020204030204" pitchFamily="49" charset="0"/>
                <a:cs typeface="Courier New" panose="02070309020205020404" pitchFamily="49" charset="0"/>
              </a:rPr>
              <a:t>World"</a:t>
            </a:r>
            <a:r>
              <a:rPr lang="de-DE" altLang="de-DE" sz="3200" dirty="0" err="1">
                <a:solidFill>
                  <a:schemeClr val="bg2">
                    <a:lumMod val="50000"/>
                  </a:schemeClr>
                </a:solidFill>
                <a:latin typeface="Consolas" panose="020B0609020204030204" pitchFamily="49" charset="0"/>
                <a:cs typeface="Courier New" panose="02070309020205020404" pitchFamily="49" charset="0"/>
              </a:rPr>
              <a:t>.Output</a:t>
            </a:r>
            <a:r>
              <a:rPr lang="de-DE" altLang="de-DE" sz="3200" dirty="0">
                <a:solidFill>
                  <a:schemeClr val="bg2">
                    <a:lumMod val="50000"/>
                  </a:schemeClr>
                </a:solidFill>
                <a:latin typeface="Consolas" panose="020B0609020204030204" pitchFamily="49" charset="0"/>
                <a:cs typeface="Courier New" panose="02070309020205020404" pitchFamily="49" charset="0"/>
              </a:rPr>
              <a:t>();</a:t>
            </a:r>
            <a:r>
              <a:rPr lang="de-DE" altLang="de-DE" sz="2400" dirty="0">
                <a:solidFill>
                  <a:schemeClr val="bg2">
                    <a:lumMod val="50000"/>
                  </a:schemeClr>
                </a:solidFill>
                <a:latin typeface="Consolas" panose="020B0609020204030204" pitchFamily="49" charset="0"/>
              </a:rPr>
              <a:t> </a:t>
            </a:r>
            <a:endParaRPr lang="de-DE" altLang="de-DE" sz="6000" dirty="0">
              <a:solidFill>
                <a:schemeClr val="bg2">
                  <a:lumMod val="50000"/>
                </a:schemeClr>
              </a:solidFill>
              <a:latin typeface="Consolas" panose="020B0609020204030204" pitchFamily="49" charset="0"/>
            </a:endParaRPr>
          </a:p>
        </p:txBody>
      </p:sp>
      <p:pic>
        <p:nvPicPr>
          <p:cNvPr id="6" name="Grafik 5">
            <a:extLst>
              <a:ext uri="{FF2B5EF4-FFF2-40B4-BE49-F238E27FC236}">
                <a16:creationId xmlns:a16="http://schemas.microsoft.com/office/drawing/2014/main" id="{678A8A16-6EFE-0CAB-C132-56C35AB51CCF}"/>
              </a:ext>
            </a:extLst>
          </p:cNvPr>
          <p:cNvPicPr>
            <a:picLocks noChangeAspect="1"/>
          </p:cNvPicPr>
          <p:nvPr/>
        </p:nvPicPr>
        <p:blipFill>
          <a:blip r:embed="rId2"/>
          <a:stretch>
            <a:fillRect/>
          </a:stretch>
        </p:blipFill>
        <p:spPr>
          <a:xfrm>
            <a:off x="4706268" y="1980706"/>
            <a:ext cx="6350203" cy="4107365"/>
          </a:xfrm>
          <a:prstGeom prst="rect">
            <a:avLst/>
          </a:prstGeom>
        </p:spPr>
      </p:pic>
    </p:spTree>
    <p:extLst>
      <p:ext uri="{BB962C8B-B14F-4D97-AF65-F5344CB8AC3E}">
        <p14:creationId xmlns:p14="http://schemas.microsoft.com/office/powerpoint/2010/main" val="403112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1" y="769930"/>
            <a:ext cx="7921656" cy="2308324"/>
          </a:xfrm>
          <a:prstGeom prst="rect">
            <a:avLst/>
          </a:prstGeom>
          <a:noFill/>
        </p:spPr>
        <p:txBody>
          <a:bodyPr wrap="square" rtlCol="0">
            <a:spAutoFit/>
          </a:bodyPr>
          <a:lstStyle/>
          <a:p>
            <a:pPr marL="0" indent="0">
              <a:buNone/>
            </a:pPr>
            <a:r>
              <a:rPr lang="en-US" sz="4000" dirty="0"/>
              <a:t>	</a:t>
            </a:r>
            <a:r>
              <a:rPr lang="en-US" altLang="de-DE" sz="4000" dirty="0">
                <a:solidFill>
                  <a:srgbClr val="41A907"/>
                </a:solidFill>
                <a:latin typeface="Consolas" panose="020B0609020204030204" pitchFamily="49" charset="0"/>
              </a:rPr>
              <a:t>// This is a comment</a:t>
            </a:r>
            <a:br>
              <a:rPr lang="en-US" altLang="de-DE" sz="4000" dirty="0">
                <a:solidFill>
                  <a:srgbClr val="41A907"/>
                </a:solidFill>
                <a:latin typeface="Consolas" panose="020B0609020204030204" pitchFamily="49" charset="0"/>
              </a:rPr>
            </a:br>
            <a:r>
              <a:rPr lang="en-US" altLang="de-DE" sz="2400" dirty="0">
                <a:solidFill>
                  <a:srgbClr val="41A907"/>
                </a:solidFill>
              </a:rPr>
              <a:t> </a:t>
            </a:r>
          </a:p>
          <a:p>
            <a:pPr marL="0" indent="0">
              <a:buNone/>
            </a:pPr>
            <a:r>
              <a:rPr lang="en-US" sz="2400" dirty="0">
                <a:solidFill>
                  <a:srgbClr val="41A907"/>
                </a:solidFill>
              </a:rPr>
              <a:t>	</a:t>
            </a:r>
            <a:r>
              <a:rPr lang="en-US" altLang="de-DE" sz="4000" dirty="0">
                <a:solidFill>
                  <a:srgbClr val="41A907"/>
                </a:solidFill>
                <a:latin typeface="Consolas" panose="020B0609020204030204" pitchFamily="49" charset="0"/>
              </a:rPr>
              <a:t>/* This is a</a:t>
            </a:r>
            <a:br>
              <a:rPr lang="en-US" altLang="de-DE" sz="4000" dirty="0">
                <a:solidFill>
                  <a:srgbClr val="41A907"/>
                </a:solidFill>
                <a:latin typeface="Consolas" panose="020B0609020204030204" pitchFamily="49" charset="0"/>
              </a:rPr>
            </a:br>
            <a:r>
              <a:rPr lang="en-US" altLang="de-DE" sz="4000" dirty="0">
                <a:solidFill>
                  <a:srgbClr val="41A907"/>
                </a:solidFill>
                <a:latin typeface="Consolas" panose="020B0609020204030204" pitchFamily="49" charset="0"/>
              </a:rPr>
              <a:t>		multi row Comment */</a:t>
            </a:r>
            <a:r>
              <a:rPr lang="en-US" altLang="de-DE" sz="2400" dirty="0">
                <a:solidFill>
                  <a:srgbClr val="41A907"/>
                </a:solidFill>
              </a:rPr>
              <a:t> </a:t>
            </a:r>
            <a:endParaRPr lang="en-US" altLang="de-DE" sz="6000" dirty="0">
              <a:solidFill>
                <a:srgbClr val="41A907"/>
              </a:solidFill>
              <a:latin typeface="Arial" panose="020B0604020202020204" pitchFamily="34" charset="0"/>
            </a:endParaRPr>
          </a:p>
        </p:txBody>
      </p:sp>
    </p:spTree>
    <p:extLst>
      <p:ext uri="{BB962C8B-B14F-4D97-AF65-F5344CB8AC3E}">
        <p14:creationId xmlns:p14="http://schemas.microsoft.com/office/powerpoint/2010/main" val="133702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1" y="769930"/>
            <a:ext cx="7921656" cy="1323439"/>
          </a:xfrm>
          <a:prstGeom prst="rect">
            <a:avLst/>
          </a:prstGeom>
          <a:noFill/>
        </p:spPr>
        <p:txBody>
          <a:bodyPr wrap="square" rtlCol="0">
            <a:spAutoFit/>
          </a:bodyPr>
          <a:lstStyle/>
          <a:p>
            <a:pPr marL="0" indent="0">
              <a:buNone/>
            </a:pPr>
            <a:r>
              <a:rPr lang="de-DE" sz="4000" dirty="0">
                <a:solidFill>
                  <a:schemeClr val="accent1"/>
                </a:solidFill>
              </a:rPr>
              <a:t>type</a:t>
            </a:r>
            <a:r>
              <a:rPr lang="de-DE" sz="4000" dirty="0"/>
              <a:t> </a:t>
            </a:r>
            <a:r>
              <a:rPr lang="de-DE" sz="4000" dirty="0" err="1">
                <a:solidFill>
                  <a:srgbClr val="526175"/>
                </a:solidFill>
              </a:rPr>
              <a:t>variableName</a:t>
            </a:r>
            <a:r>
              <a:rPr lang="de-DE" sz="4000" dirty="0">
                <a:solidFill>
                  <a:srgbClr val="526175"/>
                </a:solidFill>
              </a:rPr>
              <a:t> = </a:t>
            </a:r>
            <a:r>
              <a:rPr lang="de-DE" sz="4000" dirty="0" err="1">
                <a:solidFill>
                  <a:srgbClr val="526175"/>
                </a:solidFill>
              </a:rPr>
              <a:t>value</a:t>
            </a:r>
            <a:r>
              <a:rPr lang="de-DE" sz="4000" dirty="0">
                <a:solidFill>
                  <a:srgbClr val="526175"/>
                </a:solidFill>
              </a:rPr>
              <a:t>; </a:t>
            </a:r>
          </a:p>
          <a:p>
            <a:pPr marL="0" indent="0">
              <a:buNone/>
            </a:pPr>
            <a:r>
              <a:rPr lang="de-DE" sz="4000" dirty="0" err="1">
                <a:solidFill>
                  <a:schemeClr val="accent1"/>
                </a:solidFill>
              </a:rPr>
              <a:t>var</a:t>
            </a:r>
            <a:r>
              <a:rPr lang="de-DE" sz="4000" dirty="0"/>
              <a:t> </a:t>
            </a:r>
            <a:r>
              <a:rPr lang="de-DE" sz="4000" dirty="0" err="1">
                <a:solidFill>
                  <a:srgbClr val="526175"/>
                </a:solidFill>
              </a:rPr>
              <a:t>variableName</a:t>
            </a:r>
            <a:r>
              <a:rPr lang="de-DE" sz="4000" dirty="0">
                <a:solidFill>
                  <a:srgbClr val="526175"/>
                </a:solidFill>
              </a:rPr>
              <a:t> = </a:t>
            </a:r>
            <a:r>
              <a:rPr lang="de-DE" sz="4000" dirty="0" err="1">
                <a:solidFill>
                  <a:srgbClr val="526175"/>
                </a:solidFill>
              </a:rPr>
              <a:t>value</a:t>
            </a:r>
            <a:r>
              <a:rPr lang="de-DE" sz="4000" dirty="0">
                <a:solidFill>
                  <a:srgbClr val="526175"/>
                </a:solidFill>
              </a:rPr>
              <a:t>; </a:t>
            </a:r>
          </a:p>
        </p:txBody>
      </p:sp>
      <p:sp>
        <p:nvSpPr>
          <p:cNvPr id="2" name="Textfeld 1">
            <a:extLst>
              <a:ext uri="{FF2B5EF4-FFF2-40B4-BE49-F238E27FC236}">
                <a16:creationId xmlns:a16="http://schemas.microsoft.com/office/drawing/2014/main" id="{87DC256D-6EC3-A26A-7716-C66DAAEFF204}"/>
              </a:ext>
            </a:extLst>
          </p:cNvPr>
          <p:cNvSpPr txBox="1"/>
          <p:nvPr/>
        </p:nvSpPr>
        <p:spPr>
          <a:xfrm>
            <a:off x="649272" y="4456854"/>
            <a:ext cx="10893456" cy="1631216"/>
          </a:xfrm>
          <a:prstGeom prst="rect">
            <a:avLst/>
          </a:prstGeom>
          <a:noFill/>
        </p:spPr>
        <p:txBody>
          <a:bodyPr wrap="square" rtlCol="0">
            <a:spAutoFit/>
          </a:bodyPr>
          <a:lstStyle/>
          <a:p>
            <a:pPr marL="0" indent="0">
              <a:buNone/>
            </a:pPr>
            <a:r>
              <a:rPr lang="en-US" sz="2000" dirty="0">
                <a:solidFill>
                  <a:srgbClr val="526175"/>
                </a:solidFill>
              </a:rPr>
              <a:t>Int - integers (whole numbers), 123 or -123</a:t>
            </a:r>
          </a:p>
          <a:p>
            <a:pPr marL="0" indent="0">
              <a:buNone/>
            </a:pPr>
            <a:r>
              <a:rPr lang="en-US" sz="2000" dirty="0">
                <a:solidFill>
                  <a:srgbClr val="526175"/>
                </a:solidFill>
              </a:rPr>
              <a:t>double - floating point numbers, 19.99 or -19.99</a:t>
            </a:r>
          </a:p>
          <a:p>
            <a:pPr marL="0" indent="0">
              <a:buNone/>
            </a:pPr>
            <a:r>
              <a:rPr lang="en-US" sz="2000" dirty="0">
                <a:solidFill>
                  <a:srgbClr val="526175"/>
                </a:solidFill>
              </a:rPr>
              <a:t>char - single characters, 'a' or 'B'</a:t>
            </a:r>
          </a:p>
          <a:p>
            <a:pPr marL="0" indent="0">
              <a:buNone/>
            </a:pPr>
            <a:r>
              <a:rPr lang="en-US" sz="2000" dirty="0">
                <a:solidFill>
                  <a:srgbClr val="526175"/>
                </a:solidFill>
              </a:rPr>
              <a:t>string - text, "Hello World"</a:t>
            </a:r>
          </a:p>
          <a:p>
            <a:pPr marL="0" indent="0">
              <a:buNone/>
            </a:pPr>
            <a:r>
              <a:rPr lang="en-US" sz="2000" dirty="0">
                <a:solidFill>
                  <a:srgbClr val="526175"/>
                </a:solidFill>
              </a:rPr>
              <a:t>bool - true or false</a:t>
            </a:r>
            <a:endParaRPr lang="de-DE" sz="2000" dirty="0">
              <a:solidFill>
                <a:srgbClr val="526175"/>
              </a:solidFill>
            </a:endParaRPr>
          </a:p>
        </p:txBody>
      </p:sp>
    </p:spTree>
    <p:extLst>
      <p:ext uri="{BB962C8B-B14F-4D97-AF65-F5344CB8AC3E}">
        <p14:creationId xmlns:p14="http://schemas.microsoft.com/office/powerpoint/2010/main" val="121949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0" y="769930"/>
            <a:ext cx="10929551" cy="5878532"/>
          </a:xfrm>
          <a:prstGeom prst="rect">
            <a:avLst/>
          </a:prstGeom>
          <a:noFill/>
        </p:spPr>
        <p:txBody>
          <a:bodyPr wrap="square" rtlCol="0">
            <a:spAutoFit/>
          </a:bodyPr>
          <a:lstStyle/>
          <a:p>
            <a:pPr marL="0" indent="0">
              <a:buNone/>
            </a:pPr>
            <a:r>
              <a:rPr lang="en-US" sz="4000" dirty="0">
                <a:solidFill>
                  <a:srgbClr val="526175"/>
                </a:solidFill>
              </a:rPr>
              <a:t>List: </a:t>
            </a:r>
          </a:p>
          <a:p>
            <a:pPr marL="0" indent="0">
              <a:buNone/>
            </a:pPr>
            <a:r>
              <a:rPr lang="en-US" sz="3600" dirty="0">
                <a:solidFill>
                  <a:srgbClr val="526175"/>
                </a:solidFill>
              </a:rPr>
              <a:t>	</a:t>
            </a:r>
            <a:r>
              <a:rPr lang="en-US" sz="3600" dirty="0">
                <a:solidFill>
                  <a:schemeClr val="accent1"/>
                </a:solidFill>
              </a:rPr>
              <a:t>var</a:t>
            </a:r>
            <a:r>
              <a:rPr lang="en-US" sz="3600" dirty="0">
                <a:solidFill>
                  <a:srgbClr val="526175"/>
                </a:solidFill>
              </a:rPr>
              <a:t> Name = </a:t>
            </a:r>
            <a:r>
              <a:rPr lang="en-US" sz="3600" dirty="0">
                <a:solidFill>
                  <a:schemeClr val="accent1"/>
                </a:solidFill>
              </a:rPr>
              <a:t>new</a:t>
            </a:r>
            <a:r>
              <a:rPr lang="en-US" sz="3600" dirty="0">
                <a:solidFill>
                  <a:srgbClr val="526175"/>
                </a:solidFill>
              </a:rPr>
              <a:t> List&lt;</a:t>
            </a:r>
            <a:r>
              <a:rPr lang="en-US" sz="3600" dirty="0">
                <a:solidFill>
                  <a:schemeClr val="accent1"/>
                </a:solidFill>
              </a:rPr>
              <a:t>type</a:t>
            </a:r>
            <a:r>
              <a:rPr lang="en-US" sz="3600" dirty="0">
                <a:solidFill>
                  <a:srgbClr val="526175"/>
                </a:solidFill>
              </a:rPr>
              <a:t>&gt;(); </a:t>
            </a:r>
          </a:p>
          <a:p>
            <a:pPr marL="0" indent="0">
              <a:buNone/>
            </a:pPr>
            <a:endParaRPr lang="en-US" sz="4000" dirty="0">
              <a:solidFill>
                <a:srgbClr val="526175"/>
              </a:solidFill>
            </a:endParaRPr>
          </a:p>
          <a:p>
            <a:pPr marL="0" indent="0">
              <a:buNone/>
            </a:pPr>
            <a:r>
              <a:rPr lang="en-US" sz="4000" dirty="0">
                <a:solidFill>
                  <a:srgbClr val="526175"/>
                </a:solidFill>
              </a:rPr>
              <a:t>Dictionary: </a:t>
            </a:r>
            <a:br>
              <a:rPr lang="en-US" sz="4000" dirty="0">
                <a:solidFill>
                  <a:srgbClr val="526175"/>
                </a:solidFill>
              </a:rPr>
            </a:br>
            <a:r>
              <a:rPr lang="en-US" sz="4000" dirty="0">
                <a:solidFill>
                  <a:srgbClr val="526175"/>
                </a:solidFill>
              </a:rPr>
              <a:t>	</a:t>
            </a:r>
            <a:r>
              <a:rPr lang="en-US" sz="3600" dirty="0">
                <a:solidFill>
                  <a:schemeClr val="accent1"/>
                </a:solidFill>
              </a:rPr>
              <a:t>var</a:t>
            </a:r>
            <a:r>
              <a:rPr lang="en-US" sz="3600" dirty="0">
                <a:solidFill>
                  <a:srgbClr val="526175"/>
                </a:solidFill>
              </a:rPr>
              <a:t> Name = </a:t>
            </a:r>
            <a:r>
              <a:rPr lang="en-US" sz="3600" dirty="0">
                <a:solidFill>
                  <a:schemeClr val="accent1"/>
                </a:solidFill>
              </a:rPr>
              <a:t>new</a:t>
            </a:r>
            <a:r>
              <a:rPr lang="en-US" sz="3600" dirty="0">
                <a:solidFill>
                  <a:srgbClr val="526175"/>
                </a:solidFill>
              </a:rPr>
              <a:t> Dictionary&lt;</a:t>
            </a:r>
            <a:r>
              <a:rPr lang="en-US" sz="3600" dirty="0">
                <a:solidFill>
                  <a:schemeClr val="accent1"/>
                </a:solidFill>
              </a:rPr>
              <a:t>key</a:t>
            </a:r>
            <a:r>
              <a:rPr lang="en-US" sz="3600" dirty="0">
                <a:solidFill>
                  <a:srgbClr val="526175"/>
                </a:solidFill>
              </a:rPr>
              <a:t> </a:t>
            </a:r>
            <a:r>
              <a:rPr lang="en-US" sz="3600" dirty="0">
                <a:solidFill>
                  <a:schemeClr val="accent1"/>
                </a:solidFill>
              </a:rPr>
              <a:t>type</a:t>
            </a:r>
            <a:r>
              <a:rPr lang="en-US" sz="3600" dirty="0">
                <a:solidFill>
                  <a:srgbClr val="526175"/>
                </a:solidFill>
              </a:rPr>
              <a:t>, </a:t>
            </a:r>
            <a:r>
              <a:rPr lang="en-US" sz="3600" dirty="0">
                <a:solidFill>
                  <a:schemeClr val="accent1"/>
                </a:solidFill>
              </a:rPr>
              <a:t>value</a:t>
            </a:r>
            <a:r>
              <a:rPr lang="en-US" sz="3600" dirty="0">
                <a:solidFill>
                  <a:srgbClr val="526175"/>
                </a:solidFill>
              </a:rPr>
              <a:t> </a:t>
            </a:r>
            <a:r>
              <a:rPr lang="en-US" sz="3600" dirty="0">
                <a:solidFill>
                  <a:schemeClr val="accent1"/>
                </a:solidFill>
              </a:rPr>
              <a:t>type</a:t>
            </a:r>
            <a:r>
              <a:rPr lang="en-US" sz="3600" dirty="0">
                <a:solidFill>
                  <a:srgbClr val="526175"/>
                </a:solidFill>
              </a:rPr>
              <a:t>&gt;() </a:t>
            </a:r>
          </a:p>
          <a:p>
            <a:pPr marL="0" indent="0">
              <a:buNone/>
            </a:pPr>
            <a:r>
              <a:rPr lang="en-US" sz="3600" dirty="0">
                <a:solidFill>
                  <a:srgbClr val="526175"/>
                </a:solidFill>
              </a:rPr>
              <a:t>		       {</a:t>
            </a:r>
          </a:p>
          <a:p>
            <a:pPr marL="0" indent="0">
              <a:buNone/>
            </a:pPr>
            <a:r>
              <a:rPr lang="en-US" sz="3600" dirty="0">
                <a:solidFill>
                  <a:srgbClr val="526175"/>
                </a:solidFill>
              </a:rPr>
              <a:t>                                {key1, value1}, </a:t>
            </a:r>
          </a:p>
          <a:p>
            <a:pPr marL="0" indent="0">
              <a:buNone/>
            </a:pPr>
            <a:r>
              <a:rPr lang="en-US" sz="3600" dirty="0">
                <a:solidFill>
                  <a:srgbClr val="526175"/>
                </a:solidFill>
              </a:rPr>
              <a:t>                                {key2, value2},</a:t>
            </a:r>
          </a:p>
          <a:p>
            <a:pPr marL="0" indent="0">
              <a:buNone/>
            </a:pPr>
            <a:r>
              <a:rPr lang="en-US" sz="3600" dirty="0">
                <a:solidFill>
                  <a:srgbClr val="526175"/>
                </a:solidFill>
              </a:rPr>
              <a:t>                                {key3, value3}</a:t>
            </a:r>
            <a:br>
              <a:rPr lang="en-US" sz="3600" dirty="0">
                <a:solidFill>
                  <a:srgbClr val="526175"/>
                </a:solidFill>
              </a:rPr>
            </a:br>
            <a:r>
              <a:rPr lang="en-US" sz="3600" dirty="0">
                <a:solidFill>
                  <a:srgbClr val="526175"/>
                </a:solidFill>
              </a:rPr>
              <a:t>			}</a:t>
            </a:r>
            <a:endParaRPr lang="en-US" sz="4000" dirty="0">
              <a:solidFill>
                <a:srgbClr val="526175"/>
              </a:solidFill>
            </a:endParaRPr>
          </a:p>
        </p:txBody>
      </p:sp>
    </p:spTree>
    <p:extLst>
      <p:ext uri="{BB962C8B-B14F-4D97-AF65-F5344CB8AC3E}">
        <p14:creationId xmlns:p14="http://schemas.microsoft.com/office/powerpoint/2010/main" val="310366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1" y="769930"/>
            <a:ext cx="7921656" cy="1938992"/>
          </a:xfrm>
          <a:prstGeom prst="rect">
            <a:avLst/>
          </a:prstGeom>
          <a:noFill/>
        </p:spPr>
        <p:txBody>
          <a:bodyPr wrap="square" rtlCol="0">
            <a:spAutoFit/>
          </a:bodyPr>
          <a:lstStyle/>
          <a:p>
            <a:pPr marL="0" indent="0">
              <a:buNone/>
            </a:pPr>
            <a:r>
              <a:rPr lang="en-US" sz="4000" dirty="0">
                <a:solidFill>
                  <a:srgbClr val="C00000"/>
                </a:solidFill>
              </a:rPr>
              <a:t>“</a:t>
            </a:r>
            <a:r>
              <a:rPr lang="en-US" sz="4000" dirty="0" err="1">
                <a:solidFill>
                  <a:srgbClr val="C00000"/>
                </a:solidFill>
              </a:rPr>
              <a:t>String”</a:t>
            </a:r>
            <a:r>
              <a:rPr lang="en-US" sz="4000" dirty="0" err="1">
                <a:solidFill>
                  <a:srgbClr val="526175"/>
                </a:solidFill>
              </a:rPr>
              <a:t>.Contains</a:t>
            </a:r>
            <a:r>
              <a:rPr lang="en-US" sz="4000" dirty="0">
                <a:solidFill>
                  <a:srgbClr val="526175"/>
                </a:solidFill>
              </a:rPr>
              <a:t>(</a:t>
            </a:r>
            <a:r>
              <a:rPr lang="en-US" sz="4000" dirty="0">
                <a:solidFill>
                  <a:srgbClr val="C00000"/>
                </a:solidFill>
              </a:rPr>
              <a:t>“Substring”</a:t>
            </a:r>
            <a:r>
              <a:rPr lang="en-US" sz="4000" dirty="0">
                <a:solidFill>
                  <a:srgbClr val="526175"/>
                </a:solidFill>
              </a:rPr>
              <a:t>);</a:t>
            </a:r>
          </a:p>
          <a:p>
            <a:pPr marL="0" indent="0">
              <a:buNone/>
            </a:pPr>
            <a:r>
              <a:rPr lang="en-US" sz="4000" dirty="0">
                <a:solidFill>
                  <a:srgbClr val="C00000"/>
                </a:solidFill>
              </a:rPr>
              <a:t>“String”</a:t>
            </a:r>
            <a:r>
              <a:rPr lang="en-US" sz="4000" dirty="0">
                <a:solidFill>
                  <a:srgbClr val="526175"/>
                </a:solidFill>
              </a:rPr>
              <a:t>.</a:t>
            </a:r>
            <a:r>
              <a:rPr lang="en-US" sz="4000" dirty="0" err="1">
                <a:solidFill>
                  <a:srgbClr val="526175"/>
                </a:solidFill>
              </a:rPr>
              <a:t>EndsWith</a:t>
            </a:r>
            <a:r>
              <a:rPr lang="en-US" sz="4000" dirty="0">
                <a:solidFill>
                  <a:srgbClr val="526175"/>
                </a:solidFill>
              </a:rPr>
              <a:t> (</a:t>
            </a:r>
            <a:r>
              <a:rPr lang="en-US" sz="4000" dirty="0">
                <a:solidFill>
                  <a:srgbClr val="C00000"/>
                </a:solidFill>
              </a:rPr>
              <a:t>“Substring”</a:t>
            </a:r>
            <a:r>
              <a:rPr lang="en-US" sz="4000" dirty="0">
                <a:solidFill>
                  <a:srgbClr val="526175"/>
                </a:solidFill>
              </a:rPr>
              <a:t>);</a:t>
            </a:r>
          </a:p>
          <a:p>
            <a:pPr marL="0" indent="0">
              <a:buNone/>
            </a:pPr>
            <a:r>
              <a:rPr lang="en-US" sz="4000" dirty="0">
                <a:solidFill>
                  <a:srgbClr val="C00000"/>
                </a:solidFill>
              </a:rPr>
              <a:t>“String”</a:t>
            </a:r>
            <a:r>
              <a:rPr lang="en-US" sz="4000" dirty="0">
                <a:solidFill>
                  <a:srgbClr val="526175"/>
                </a:solidFill>
              </a:rPr>
              <a:t>. Substring(</a:t>
            </a:r>
            <a:r>
              <a:rPr lang="en-US" sz="4000" dirty="0">
                <a:solidFill>
                  <a:schemeClr val="accent1"/>
                </a:solidFill>
              </a:rPr>
              <a:t>Start</a:t>
            </a:r>
            <a:r>
              <a:rPr lang="en-US" sz="4000" dirty="0">
                <a:solidFill>
                  <a:srgbClr val="526175"/>
                </a:solidFill>
              </a:rPr>
              <a:t>, </a:t>
            </a:r>
            <a:r>
              <a:rPr lang="en-US" sz="4000" dirty="0">
                <a:solidFill>
                  <a:schemeClr val="accent1"/>
                </a:solidFill>
              </a:rPr>
              <a:t>End</a:t>
            </a:r>
            <a:r>
              <a:rPr lang="en-US" sz="4000" dirty="0">
                <a:solidFill>
                  <a:srgbClr val="526175"/>
                </a:solidFill>
              </a:rPr>
              <a:t>);</a:t>
            </a:r>
          </a:p>
        </p:txBody>
      </p:sp>
      <p:sp>
        <p:nvSpPr>
          <p:cNvPr id="3" name="Textfeld 2">
            <a:extLst>
              <a:ext uri="{FF2B5EF4-FFF2-40B4-BE49-F238E27FC236}">
                <a16:creationId xmlns:a16="http://schemas.microsoft.com/office/drawing/2014/main" id="{2B99E70A-A763-EAF7-E8A0-92B745C7E434}"/>
              </a:ext>
            </a:extLst>
          </p:cNvPr>
          <p:cNvSpPr txBox="1"/>
          <p:nvPr/>
        </p:nvSpPr>
        <p:spPr>
          <a:xfrm>
            <a:off x="741081" y="3795136"/>
            <a:ext cx="10472351" cy="707886"/>
          </a:xfrm>
          <a:prstGeom prst="rect">
            <a:avLst/>
          </a:prstGeom>
          <a:noFill/>
        </p:spPr>
        <p:txBody>
          <a:bodyPr wrap="square" rtlCol="0">
            <a:spAutoFit/>
          </a:bodyPr>
          <a:lstStyle/>
          <a:p>
            <a:pPr marL="0" indent="0">
              <a:buNone/>
            </a:pPr>
            <a:r>
              <a:rPr lang="de-DE" sz="4000" dirty="0" err="1">
                <a:solidFill>
                  <a:srgbClr val="526175"/>
                </a:solidFill>
              </a:rPr>
              <a:t>string.Format</a:t>
            </a:r>
            <a:r>
              <a:rPr lang="de-DE" sz="4000" dirty="0">
                <a:solidFill>
                  <a:srgbClr val="526175"/>
                </a:solidFill>
              </a:rPr>
              <a:t>(</a:t>
            </a:r>
            <a:r>
              <a:rPr lang="en-US" sz="4000" dirty="0">
                <a:solidFill>
                  <a:srgbClr val="C00000"/>
                </a:solidFill>
              </a:rPr>
              <a:t>“String </a:t>
            </a:r>
            <a:r>
              <a:rPr lang="de-DE" sz="4000" dirty="0" err="1">
                <a:solidFill>
                  <a:srgbClr val="C00000"/>
                </a:solidFill>
              </a:rPr>
              <a:t>with</a:t>
            </a:r>
            <a:r>
              <a:rPr lang="de-DE" sz="4000" dirty="0">
                <a:solidFill>
                  <a:srgbClr val="C00000"/>
                </a:solidFill>
              </a:rPr>
              <a:t> </a:t>
            </a:r>
            <a:r>
              <a:rPr lang="de-DE" sz="4000" dirty="0" err="1">
                <a:solidFill>
                  <a:srgbClr val="C00000"/>
                </a:solidFill>
              </a:rPr>
              <a:t>placeholder</a:t>
            </a:r>
            <a:r>
              <a:rPr lang="de-DE" sz="4000" dirty="0">
                <a:solidFill>
                  <a:srgbClr val="C00000"/>
                </a:solidFill>
              </a:rPr>
              <a:t> {0}“</a:t>
            </a:r>
            <a:r>
              <a:rPr lang="de-DE" sz="4000" dirty="0">
                <a:solidFill>
                  <a:srgbClr val="526175"/>
                </a:solidFill>
              </a:rPr>
              <a:t>, Text);</a:t>
            </a:r>
          </a:p>
        </p:txBody>
      </p:sp>
    </p:spTree>
    <p:extLst>
      <p:ext uri="{BB962C8B-B14F-4D97-AF65-F5344CB8AC3E}">
        <p14:creationId xmlns:p14="http://schemas.microsoft.com/office/powerpoint/2010/main" val="407575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741081" y="769930"/>
            <a:ext cx="7921656" cy="707886"/>
          </a:xfrm>
          <a:prstGeom prst="rect">
            <a:avLst/>
          </a:prstGeom>
          <a:noFill/>
        </p:spPr>
        <p:txBody>
          <a:bodyPr wrap="square" rtlCol="0">
            <a:spAutoFit/>
          </a:bodyPr>
          <a:lstStyle/>
          <a:p>
            <a:pPr marL="0" indent="0">
              <a:buNone/>
            </a:pPr>
            <a:r>
              <a:rPr lang="en-US" sz="4000" dirty="0">
                <a:solidFill>
                  <a:srgbClr val="526175"/>
                </a:solidFill>
              </a:rPr>
              <a:t>.</a:t>
            </a:r>
            <a:r>
              <a:rPr lang="en-US" sz="4000" dirty="0" err="1">
                <a:solidFill>
                  <a:srgbClr val="526175"/>
                </a:solidFill>
              </a:rPr>
              <a:t>ToList</a:t>
            </a:r>
            <a:r>
              <a:rPr lang="en-US" sz="4000" dirty="0">
                <a:solidFill>
                  <a:srgbClr val="526175"/>
                </a:solidFill>
              </a:rPr>
              <a:t>() or .</a:t>
            </a:r>
            <a:r>
              <a:rPr lang="en-US" sz="4000" dirty="0" err="1">
                <a:solidFill>
                  <a:srgbClr val="526175"/>
                </a:solidFill>
              </a:rPr>
              <a:t>ToArray</a:t>
            </a:r>
            <a:r>
              <a:rPr lang="en-US" sz="4000" dirty="0">
                <a:solidFill>
                  <a:srgbClr val="526175"/>
                </a:solidFill>
              </a:rPr>
              <a:t>();</a:t>
            </a:r>
          </a:p>
        </p:txBody>
      </p:sp>
      <p:sp>
        <p:nvSpPr>
          <p:cNvPr id="3" name="Textfeld 2">
            <a:extLst>
              <a:ext uri="{FF2B5EF4-FFF2-40B4-BE49-F238E27FC236}">
                <a16:creationId xmlns:a16="http://schemas.microsoft.com/office/drawing/2014/main" id="{2B99E70A-A763-EAF7-E8A0-92B745C7E434}"/>
              </a:ext>
            </a:extLst>
          </p:cNvPr>
          <p:cNvSpPr txBox="1"/>
          <p:nvPr/>
        </p:nvSpPr>
        <p:spPr>
          <a:xfrm>
            <a:off x="741081" y="2459630"/>
            <a:ext cx="10472351" cy="3170099"/>
          </a:xfrm>
          <a:prstGeom prst="rect">
            <a:avLst/>
          </a:prstGeom>
          <a:noFill/>
        </p:spPr>
        <p:txBody>
          <a:bodyPr wrap="square" rtlCol="0">
            <a:spAutoFit/>
          </a:bodyPr>
          <a:lstStyle/>
          <a:p>
            <a:pPr marL="0" indent="0">
              <a:buNone/>
            </a:pPr>
            <a:r>
              <a:rPr lang="en-US" sz="4000" dirty="0" err="1">
                <a:solidFill>
                  <a:srgbClr val="526175"/>
                </a:solidFill>
              </a:rPr>
              <a:t>List.Where</a:t>
            </a:r>
            <a:r>
              <a:rPr lang="en-US" sz="4000" dirty="0">
                <a:solidFill>
                  <a:srgbClr val="526175"/>
                </a:solidFill>
              </a:rPr>
              <a:t>(</a:t>
            </a:r>
            <a:r>
              <a:rPr lang="en-US" sz="4000" dirty="0">
                <a:solidFill>
                  <a:schemeClr val="accent1"/>
                </a:solidFill>
              </a:rPr>
              <a:t>variable</a:t>
            </a:r>
            <a:r>
              <a:rPr lang="en-US" sz="4000" dirty="0">
                <a:solidFill>
                  <a:srgbClr val="526175"/>
                </a:solidFill>
              </a:rPr>
              <a:t> =&gt; </a:t>
            </a:r>
            <a:r>
              <a:rPr lang="en-US" sz="4000" dirty="0">
                <a:solidFill>
                  <a:schemeClr val="accent1"/>
                </a:solidFill>
              </a:rPr>
              <a:t>condition</a:t>
            </a:r>
            <a:r>
              <a:rPr lang="en-US" sz="4000" dirty="0">
                <a:solidFill>
                  <a:srgbClr val="526175"/>
                </a:solidFill>
              </a:rPr>
              <a:t>);</a:t>
            </a:r>
          </a:p>
          <a:p>
            <a:pPr lvl="1"/>
            <a:r>
              <a:rPr lang="en-US" sz="3200" dirty="0">
                <a:solidFill>
                  <a:srgbClr val="526175"/>
                </a:solidFill>
              </a:rPr>
              <a:t>List&lt;int&gt; numbers = new List&lt;int&gt;()</a:t>
            </a:r>
            <a:br>
              <a:rPr lang="en-US" sz="3200" dirty="0">
                <a:solidFill>
                  <a:srgbClr val="526175"/>
                </a:solidFill>
              </a:rPr>
            </a:br>
            <a:r>
              <a:rPr lang="en-US" sz="3200" dirty="0">
                <a:solidFill>
                  <a:srgbClr val="526175"/>
                </a:solidFill>
              </a:rPr>
              <a:t>{</a:t>
            </a:r>
            <a:br>
              <a:rPr lang="en-US" sz="3200" dirty="0">
                <a:solidFill>
                  <a:srgbClr val="526175"/>
                </a:solidFill>
              </a:rPr>
            </a:br>
            <a:r>
              <a:rPr lang="en-US" sz="3200" dirty="0">
                <a:solidFill>
                  <a:srgbClr val="526175"/>
                </a:solidFill>
              </a:rPr>
              <a:t>	1, 2, 4, 8, 16, 32</a:t>
            </a:r>
            <a:br>
              <a:rPr lang="en-US" sz="3200" dirty="0">
                <a:solidFill>
                  <a:srgbClr val="526175"/>
                </a:solidFill>
              </a:rPr>
            </a:br>
            <a:r>
              <a:rPr lang="en-US" sz="3200" dirty="0">
                <a:solidFill>
                  <a:srgbClr val="526175"/>
                </a:solidFill>
              </a:rPr>
              <a:t>};</a:t>
            </a:r>
            <a:br>
              <a:rPr lang="en-US" sz="3200" dirty="0">
                <a:solidFill>
                  <a:srgbClr val="526175"/>
                </a:solidFill>
              </a:rPr>
            </a:br>
            <a:r>
              <a:rPr lang="en-US" sz="3200" dirty="0">
                <a:solidFill>
                  <a:srgbClr val="526175"/>
                </a:solidFill>
              </a:rPr>
              <a:t>var </a:t>
            </a:r>
            <a:r>
              <a:rPr lang="en-US" sz="3200" dirty="0" err="1">
                <a:solidFill>
                  <a:srgbClr val="526175"/>
                </a:solidFill>
              </a:rPr>
              <a:t>smallNumbers</a:t>
            </a:r>
            <a:r>
              <a:rPr lang="en-US" sz="3200" dirty="0">
                <a:solidFill>
                  <a:srgbClr val="526175"/>
                </a:solidFill>
              </a:rPr>
              <a:t> = </a:t>
            </a:r>
            <a:r>
              <a:rPr lang="en-US" sz="3200" dirty="0" err="1">
                <a:solidFill>
                  <a:srgbClr val="526175"/>
                </a:solidFill>
              </a:rPr>
              <a:t>numbers.Where</a:t>
            </a:r>
            <a:r>
              <a:rPr lang="en-US" sz="3200" dirty="0">
                <a:solidFill>
                  <a:srgbClr val="526175"/>
                </a:solidFill>
              </a:rPr>
              <a:t>(n =&gt; n &lt; 10);</a:t>
            </a:r>
          </a:p>
        </p:txBody>
      </p:sp>
    </p:spTree>
    <p:extLst>
      <p:ext uri="{BB962C8B-B14F-4D97-AF65-F5344CB8AC3E}">
        <p14:creationId xmlns:p14="http://schemas.microsoft.com/office/powerpoint/2010/main" val="73850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1583725" y="2151727"/>
            <a:ext cx="9024549" cy="2554545"/>
          </a:xfrm>
          <a:prstGeom prst="rect">
            <a:avLst/>
          </a:prstGeom>
          <a:noFill/>
        </p:spPr>
        <p:txBody>
          <a:bodyPr wrap="square" rtlCol="0">
            <a:spAutoFit/>
          </a:bodyPr>
          <a:lstStyle/>
          <a:p>
            <a:pPr marL="0" indent="0">
              <a:buNone/>
            </a:pPr>
            <a:r>
              <a:rPr lang="en-US" sz="4000" dirty="0">
                <a:solidFill>
                  <a:srgbClr val="526175"/>
                </a:solidFill>
              </a:rPr>
              <a:t>foreach (</a:t>
            </a:r>
            <a:r>
              <a:rPr lang="en-US" sz="4000" dirty="0">
                <a:solidFill>
                  <a:schemeClr val="accent1"/>
                </a:solidFill>
              </a:rPr>
              <a:t>type</a:t>
            </a:r>
            <a:r>
              <a:rPr lang="en-US" sz="4000" dirty="0">
                <a:solidFill>
                  <a:srgbClr val="526175"/>
                </a:solidFill>
              </a:rPr>
              <a:t> </a:t>
            </a:r>
            <a:r>
              <a:rPr lang="en-US" sz="4000" dirty="0" err="1">
                <a:solidFill>
                  <a:srgbClr val="526175"/>
                </a:solidFill>
              </a:rPr>
              <a:t>variableName</a:t>
            </a:r>
            <a:r>
              <a:rPr lang="en-US" sz="4000" dirty="0">
                <a:solidFill>
                  <a:srgbClr val="526175"/>
                </a:solidFill>
              </a:rPr>
              <a:t> in </a:t>
            </a:r>
            <a:r>
              <a:rPr lang="en-US" sz="4000" dirty="0" err="1">
                <a:solidFill>
                  <a:schemeClr val="accent1"/>
                </a:solidFill>
              </a:rPr>
              <a:t>arrayName</a:t>
            </a:r>
            <a:r>
              <a:rPr lang="en-US" sz="4000" dirty="0">
                <a:solidFill>
                  <a:srgbClr val="526175"/>
                </a:solidFill>
              </a:rPr>
              <a:t>) </a:t>
            </a:r>
            <a:br>
              <a:rPr lang="en-US" sz="4000" dirty="0">
                <a:solidFill>
                  <a:srgbClr val="526175"/>
                </a:solidFill>
              </a:rPr>
            </a:br>
            <a:r>
              <a:rPr lang="en-US" sz="4000" dirty="0">
                <a:solidFill>
                  <a:srgbClr val="526175"/>
                </a:solidFill>
              </a:rPr>
              <a:t>{</a:t>
            </a:r>
            <a:br>
              <a:rPr lang="en-US" sz="4000" dirty="0">
                <a:solidFill>
                  <a:srgbClr val="526175"/>
                </a:solidFill>
              </a:rPr>
            </a:br>
            <a:r>
              <a:rPr lang="en-US" sz="4000" dirty="0">
                <a:solidFill>
                  <a:srgbClr val="526175"/>
                </a:solidFill>
              </a:rPr>
              <a:t>	</a:t>
            </a:r>
            <a:r>
              <a:rPr lang="en-US" sz="4000" dirty="0">
                <a:solidFill>
                  <a:schemeClr val="accent6"/>
                </a:solidFill>
              </a:rPr>
              <a:t>// code block to be executed</a:t>
            </a:r>
            <a:br>
              <a:rPr lang="en-US" sz="4000" dirty="0">
                <a:solidFill>
                  <a:srgbClr val="526175"/>
                </a:solidFill>
              </a:rPr>
            </a:br>
            <a:r>
              <a:rPr lang="en-US" sz="4000" dirty="0">
                <a:solidFill>
                  <a:srgbClr val="526175"/>
                </a:solidFill>
              </a:rPr>
              <a:t>}</a:t>
            </a:r>
          </a:p>
        </p:txBody>
      </p:sp>
    </p:spTree>
    <p:extLst>
      <p:ext uri="{BB962C8B-B14F-4D97-AF65-F5344CB8AC3E}">
        <p14:creationId xmlns:p14="http://schemas.microsoft.com/office/powerpoint/2010/main" val="391845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1485684" y="1776806"/>
            <a:ext cx="9220632" cy="3046988"/>
          </a:xfrm>
          <a:prstGeom prst="rect">
            <a:avLst/>
          </a:prstGeom>
          <a:noFill/>
        </p:spPr>
        <p:txBody>
          <a:bodyPr wrap="square" rtlCol="0">
            <a:spAutoFit/>
          </a:bodyPr>
          <a:lstStyle/>
          <a:p>
            <a:pPr marL="0" indent="0">
              <a:buNone/>
            </a:pPr>
            <a:r>
              <a:rPr lang="en-US" sz="4000" dirty="0">
                <a:solidFill>
                  <a:srgbClr val="526175"/>
                </a:solidFill>
              </a:rPr>
              <a:t>for (</a:t>
            </a:r>
            <a:r>
              <a:rPr lang="en-US" sz="4000" dirty="0">
                <a:solidFill>
                  <a:schemeClr val="accent1"/>
                </a:solidFill>
              </a:rPr>
              <a:t>statement 1</a:t>
            </a:r>
            <a:r>
              <a:rPr lang="en-US" sz="4000" dirty="0">
                <a:solidFill>
                  <a:srgbClr val="526175"/>
                </a:solidFill>
              </a:rPr>
              <a:t>; </a:t>
            </a:r>
            <a:r>
              <a:rPr lang="en-US" sz="4000" dirty="0">
                <a:solidFill>
                  <a:schemeClr val="accent1"/>
                </a:solidFill>
              </a:rPr>
              <a:t>statement 2</a:t>
            </a:r>
            <a:r>
              <a:rPr lang="en-US" sz="4000" dirty="0">
                <a:solidFill>
                  <a:srgbClr val="526175"/>
                </a:solidFill>
              </a:rPr>
              <a:t>; </a:t>
            </a:r>
            <a:r>
              <a:rPr lang="en-US" sz="4000" dirty="0">
                <a:solidFill>
                  <a:schemeClr val="accent1"/>
                </a:solidFill>
              </a:rPr>
              <a:t>statement 3</a:t>
            </a:r>
            <a:r>
              <a:rPr lang="en-US" sz="4000" dirty="0">
                <a:solidFill>
                  <a:srgbClr val="526175"/>
                </a:solidFill>
              </a:rPr>
              <a:t>) </a:t>
            </a:r>
            <a:br>
              <a:rPr lang="en-US" sz="4000" dirty="0">
                <a:solidFill>
                  <a:srgbClr val="526175"/>
                </a:solidFill>
              </a:rPr>
            </a:br>
            <a:r>
              <a:rPr lang="en-US" sz="4000" dirty="0">
                <a:solidFill>
                  <a:srgbClr val="526175"/>
                </a:solidFill>
              </a:rPr>
              <a:t>{ </a:t>
            </a:r>
            <a:br>
              <a:rPr lang="en-US" sz="4000" dirty="0">
                <a:solidFill>
                  <a:srgbClr val="526175"/>
                </a:solidFill>
              </a:rPr>
            </a:br>
            <a:r>
              <a:rPr lang="en-US" sz="4000" dirty="0">
                <a:solidFill>
                  <a:srgbClr val="526175"/>
                </a:solidFill>
              </a:rPr>
              <a:t>	</a:t>
            </a:r>
            <a:r>
              <a:rPr lang="en-US" sz="4000" dirty="0">
                <a:solidFill>
                  <a:schemeClr val="accent6"/>
                </a:solidFill>
              </a:rPr>
              <a:t>// code block to be executed </a:t>
            </a:r>
            <a:br>
              <a:rPr lang="en-US" sz="4000" dirty="0">
                <a:solidFill>
                  <a:srgbClr val="526175"/>
                </a:solidFill>
              </a:rPr>
            </a:br>
            <a:r>
              <a:rPr lang="en-US" sz="4000" dirty="0">
                <a:solidFill>
                  <a:srgbClr val="526175"/>
                </a:solidFill>
              </a:rPr>
              <a:t>} </a:t>
            </a:r>
          </a:p>
          <a:p>
            <a:pPr marL="0" indent="0">
              <a:buNone/>
            </a:pPr>
            <a:r>
              <a:rPr lang="en-US" sz="3200" dirty="0" err="1">
                <a:solidFill>
                  <a:srgbClr val="526175"/>
                </a:solidFill>
              </a:rPr>
              <a:t>Bsp</a:t>
            </a:r>
            <a:r>
              <a:rPr lang="en-US" sz="3200" dirty="0">
                <a:solidFill>
                  <a:srgbClr val="526175"/>
                </a:solidFill>
              </a:rPr>
              <a:t>. for (int </a:t>
            </a:r>
            <a:r>
              <a:rPr lang="en-US" sz="3200" dirty="0" err="1">
                <a:solidFill>
                  <a:srgbClr val="526175"/>
                </a:solidFill>
              </a:rPr>
              <a:t>i</a:t>
            </a:r>
            <a:r>
              <a:rPr lang="en-US" sz="3200" dirty="0">
                <a:solidFill>
                  <a:srgbClr val="526175"/>
                </a:solidFill>
              </a:rPr>
              <a:t> = 0; </a:t>
            </a:r>
            <a:r>
              <a:rPr lang="en-US" sz="3200" dirty="0" err="1">
                <a:solidFill>
                  <a:srgbClr val="526175"/>
                </a:solidFill>
              </a:rPr>
              <a:t>i</a:t>
            </a:r>
            <a:r>
              <a:rPr lang="en-US" sz="3200" dirty="0">
                <a:solidFill>
                  <a:srgbClr val="526175"/>
                </a:solidFill>
              </a:rPr>
              <a:t> &lt; 5; </a:t>
            </a:r>
            <a:r>
              <a:rPr lang="en-US" sz="3200" dirty="0" err="1">
                <a:solidFill>
                  <a:srgbClr val="526175"/>
                </a:solidFill>
              </a:rPr>
              <a:t>i</a:t>
            </a:r>
            <a:r>
              <a:rPr lang="en-US" sz="3200" dirty="0">
                <a:solidFill>
                  <a:srgbClr val="526175"/>
                </a:solidFill>
              </a:rPr>
              <a:t>++) { </a:t>
            </a:r>
            <a:r>
              <a:rPr lang="en-US" sz="3200" dirty="0" err="1">
                <a:solidFill>
                  <a:srgbClr val="526175"/>
                </a:solidFill>
              </a:rPr>
              <a:t>Console.WriteLine</a:t>
            </a:r>
            <a:r>
              <a:rPr lang="en-US" sz="3200" dirty="0">
                <a:solidFill>
                  <a:srgbClr val="526175"/>
                </a:solidFill>
              </a:rPr>
              <a:t>(</a:t>
            </a:r>
            <a:r>
              <a:rPr lang="en-US" sz="3200" dirty="0" err="1">
                <a:solidFill>
                  <a:srgbClr val="526175"/>
                </a:solidFill>
              </a:rPr>
              <a:t>i</a:t>
            </a:r>
            <a:r>
              <a:rPr lang="en-US" sz="3200" dirty="0">
                <a:solidFill>
                  <a:srgbClr val="526175"/>
                </a:solidFill>
              </a:rPr>
              <a:t>); } </a:t>
            </a:r>
          </a:p>
        </p:txBody>
      </p:sp>
    </p:spTree>
    <p:extLst>
      <p:ext uri="{BB962C8B-B14F-4D97-AF65-F5344CB8AC3E}">
        <p14:creationId xmlns:p14="http://schemas.microsoft.com/office/powerpoint/2010/main" val="255906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318621" y="366623"/>
            <a:ext cx="11969631" cy="6124754"/>
          </a:xfrm>
          <a:prstGeom prst="rect">
            <a:avLst/>
          </a:prstGeom>
          <a:noFill/>
        </p:spPr>
        <p:txBody>
          <a:bodyPr wrap="square" rtlCol="0">
            <a:spAutoFit/>
          </a:bodyPr>
          <a:lstStyle/>
          <a:p>
            <a:pPr marL="0" indent="0">
              <a:buNone/>
            </a:pPr>
            <a:r>
              <a:rPr lang="en-US" sz="2800" dirty="0">
                <a:solidFill>
                  <a:srgbClr val="526175"/>
                </a:solidFill>
              </a:rPr>
              <a:t>if (</a:t>
            </a:r>
            <a:r>
              <a:rPr lang="en-US" sz="2800" dirty="0">
                <a:solidFill>
                  <a:schemeClr val="accent1"/>
                </a:solidFill>
              </a:rPr>
              <a:t>condition1</a:t>
            </a:r>
            <a:r>
              <a:rPr lang="en-US" sz="2800" dirty="0">
                <a:solidFill>
                  <a:srgbClr val="526175"/>
                </a:solidFill>
              </a:rPr>
              <a:t>) </a:t>
            </a:r>
            <a:br>
              <a:rPr lang="en-US" sz="2800" dirty="0">
                <a:solidFill>
                  <a:srgbClr val="526175"/>
                </a:solidFill>
              </a:rPr>
            </a:br>
            <a:r>
              <a:rPr lang="en-US" sz="2800" dirty="0">
                <a:solidFill>
                  <a:srgbClr val="526175"/>
                </a:solidFill>
              </a:rPr>
              <a:t>{ </a:t>
            </a:r>
            <a:br>
              <a:rPr lang="en-US" sz="2800" dirty="0">
                <a:solidFill>
                  <a:srgbClr val="526175"/>
                </a:solidFill>
              </a:rPr>
            </a:br>
            <a:r>
              <a:rPr lang="en-US" sz="2800" dirty="0">
                <a:solidFill>
                  <a:srgbClr val="526175"/>
                </a:solidFill>
              </a:rPr>
              <a:t>	</a:t>
            </a:r>
            <a:r>
              <a:rPr lang="en-US" sz="2400" dirty="0">
                <a:solidFill>
                  <a:schemeClr val="accent6"/>
                </a:solidFill>
              </a:rPr>
              <a:t>// block of code to be executed if condition1 is True </a:t>
            </a:r>
            <a:br>
              <a:rPr lang="en-US" sz="2800" dirty="0">
                <a:solidFill>
                  <a:srgbClr val="526175"/>
                </a:solidFill>
              </a:rPr>
            </a:br>
            <a:r>
              <a:rPr lang="en-US" sz="2800" dirty="0">
                <a:solidFill>
                  <a:srgbClr val="526175"/>
                </a:solidFill>
              </a:rPr>
              <a:t>} </a:t>
            </a:r>
          </a:p>
          <a:p>
            <a:pPr marL="0" indent="0">
              <a:buNone/>
            </a:pPr>
            <a:br>
              <a:rPr lang="en-US" sz="2800" dirty="0">
                <a:solidFill>
                  <a:srgbClr val="526175"/>
                </a:solidFill>
              </a:rPr>
            </a:br>
            <a:r>
              <a:rPr lang="en-US" sz="2800" dirty="0">
                <a:solidFill>
                  <a:srgbClr val="526175"/>
                </a:solidFill>
              </a:rPr>
              <a:t>else if (</a:t>
            </a:r>
            <a:r>
              <a:rPr lang="en-US" sz="2800" dirty="0">
                <a:solidFill>
                  <a:schemeClr val="accent1"/>
                </a:solidFill>
              </a:rPr>
              <a:t>condition2</a:t>
            </a:r>
            <a:r>
              <a:rPr lang="en-US" sz="2800" dirty="0">
                <a:solidFill>
                  <a:srgbClr val="526175"/>
                </a:solidFill>
              </a:rPr>
              <a:t>) </a:t>
            </a:r>
            <a:br>
              <a:rPr lang="en-US" sz="2800" dirty="0">
                <a:solidFill>
                  <a:srgbClr val="526175"/>
                </a:solidFill>
              </a:rPr>
            </a:br>
            <a:r>
              <a:rPr lang="en-US" sz="2800" dirty="0">
                <a:solidFill>
                  <a:srgbClr val="526175"/>
                </a:solidFill>
              </a:rPr>
              <a:t>{ </a:t>
            </a:r>
            <a:br>
              <a:rPr lang="en-US" sz="2800" dirty="0">
                <a:solidFill>
                  <a:srgbClr val="526175"/>
                </a:solidFill>
              </a:rPr>
            </a:br>
            <a:r>
              <a:rPr lang="en-US" sz="2800" dirty="0">
                <a:solidFill>
                  <a:srgbClr val="526175"/>
                </a:solidFill>
              </a:rPr>
              <a:t>	</a:t>
            </a:r>
            <a:r>
              <a:rPr lang="en-US" sz="2400" dirty="0">
                <a:solidFill>
                  <a:schemeClr val="accent6"/>
                </a:solidFill>
              </a:rPr>
              <a:t>// block of code to be executed if the condition1 is False and condition2 is True </a:t>
            </a:r>
            <a:br>
              <a:rPr lang="en-US" sz="2800" dirty="0">
                <a:solidFill>
                  <a:schemeClr val="accent6"/>
                </a:solidFill>
              </a:rPr>
            </a:br>
            <a:r>
              <a:rPr lang="en-US" sz="2800" dirty="0">
                <a:solidFill>
                  <a:srgbClr val="526175"/>
                </a:solidFill>
              </a:rPr>
              <a:t>} </a:t>
            </a:r>
          </a:p>
          <a:p>
            <a:pPr marL="0" indent="0">
              <a:buNone/>
            </a:pPr>
            <a:br>
              <a:rPr lang="en-US" sz="2800" dirty="0">
                <a:solidFill>
                  <a:srgbClr val="526175"/>
                </a:solidFill>
              </a:rPr>
            </a:br>
            <a:r>
              <a:rPr lang="en-US" sz="2800" dirty="0">
                <a:solidFill>
                  <a:srgbClr val="526175"/>
                </a:solidFill>
              </a:rPr>
              <a:t>else </a:t>
            </a:r>
            <a:br>
              <a:rPr lang="en-US" sz="2800" dirty="0">
                <a:solidFill>
                  <a:srgbClr val="526175"/>
                </a:solidFill>
              </a:rPr>
            </a:br>
            <a:r>
              <a:rPr lang="en-US" sz="2800" dirty="0">
                <a:solidFill>
                  <a:srgbClr val="526175"/>
                </a:solidFill>
              </a:rPr>
              <a:t>{ </a:t>
            </a:r>
            <a:br>
              <a:rPr lang="en-US" sz="2800" dirty="0">
                <a:solidFill>
                  <a:srgbClr val="526175"/>
                </a:solidFill>
              </a:rPr>
            </a:br>
            <a:r>
              <a:rPr lang="en-US" sz="2800" dirty="0">
                <a:solidFill>
                  <a:srgbClr val="526175"/>
                </a:solidFill>
              </a:rPr>
              <a:t>	</a:t>
            </a:r>
            <a:r>
              <a:rPr lang="en-US" sz="2400" dirty="0">
                <a:solidFill>
                  <a:schemeClr val="accent6"/>
                </a:solidFill>
              </a:rPr>
              <a:t>// block of code to be executed if the condition1 is False and condition2 is False </a:t>
            </a:r>
            <a:br>
              <a:rPr lang="en-US" sz="2800" dirty="0">
                <a:solidFill>
                  <a:schemeClr val="accent6"/>
                </a:solidFill>
              </a:rPr>
            </a:br>
            <a:r>
              <a:rPr lang="en-US" sz="2800" dirty="0">
                <a:solidFill>
                  <a:srgbClr val="526175"/>
                </a:solidFill>
              </a:rPr>
              <a:t>} </a:t>
            </a:r>
          </a:p>
        </p:txBody>
      </p:sp>
    </p:spTree>
    <p:extLst>
      <p:ext uri="{BB962C8B-B14F-4D97-AF65-F5344CB8AC3E}">
        <p14:creationId xmlns:p14="http://schemas.microsoft.com/office/powerpoint/2010/main" val="3422692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kern="1200" dirty="0">
                <a:solidFill>
                  <a:schemeClr val="tx2"/>
                </a:solidFill>
                <a:latin typeface="+mj-lt"/>
                <a:ea typeface="+mj-ea"/>
                <a:cs typeface="+mj-cs"/>
              </a:rPr>
              <a:t>Objects in Tabular Model</a:t>
            </a:r>
          </a:p>
        </p:txBody>
      </p:sp>
    </p:spTree>
    <p:extLst>
      <p:ext uri="{BB962C8B-B14F-4D97-AF65-F5344CB8AC3E}">
        <p14:creationId xmlns:p14="http://schemas.microsoft.com/office/powerpoint/2010/main" val="19881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fik 20" descr="Ein Bild, das Person, Kleidung, Menschliches Gesicht, Lächeln enthält.&#10;&#10;Automatisch generierte Beschreibung">
            <a:extLst>
              <a:ext uri="{FF2B5EF4-FFF2-40B4-BE49-F238E27FC236}">
                <a16:creationId xmlns:a16="http://schemas.microsoft.com/office/drawing/2014/main" id="{56B259BE-5227-3BA3-4A0C-6E6B2AC8949F}"/>
              </a:ext>
            </a:extLst>
          </p:cNvPr>
          <p:cNvPicPr>
            <a:picLocks noChangeAspect="1"/>
          </p:cNvPicPr>
          <p:nvPr/>
        </p:nvPicPr>
        <p:blipFill rotWithShape="1">
          <a:blip r:embed="rId3">
            <a:extLst>
              <a:ext uri="{28A0092B-C50C-407E-A947-70E740481C1C}">
                <a14:useLocalDpi xmlns:a14="http://schemas.microsoft.com/office/drawing/2010/main" val="0"/>
              </a:ext>
            </a:extLst>
          </a:blip>
          <a:srcRect l="24898" r="25864" b="-1818"/>
          <a:stretch/>
        </p:blipFill>
        <p:spPr>
          <a:xfrm>
            <a:off x="0" y="0"/>
            <a:ext cx="4946072" cy="6982691"/>
          </a:xfrm>
          <a:prstGeom prst="rect">
            <a:avLst/>
          </a:prstGeom>
        </p:spPr>
      </p:pic>
      <p:sp>
        <p:nvSpPr>
          <p:cNvPr id="22" name="Textfeld 21">
            <a:extLst>
              <a:ext uri="{FF2B5EF4-FFF2-40B4-BE49-F238E27FC236}">
                <a16:creationId xmlns:a16="http://schemas.microsoft.com/office/drawing/2014/main" id="{35D39B6D-59D6-E3A9-A470-AA5B55988048}"/>
              </a:ext>
            </a:extLst>
          </p:cNvPr>
          <p:cNvSpPr txBox="1"/>
          <p:nvPr/>
        </p:nvSpPr>
        <p:spPr>
          <a:xfrm>
            <a:off x="5129796" y="879462"/>
            <a:ext cx="5457185" cy="830997"/>
          </a:xfrm>
          <a:prstGeom prst="rect">
            <a:avLst/>
          </a:prstGeom>
          <a:noFill/>
        </p:spPr>
        <p:txBody>
          <a:bodyPr wrap="square" rtlCol="0">
            <a:spAutoFit/>
          </a:bodyPr>
          <a:lstStyle/>
          <a:p>
            <a:r>
              <a:rPr lang="de-DE" sz="4400" dirty="0">
                <a:solidFill>
                  <a:srgbClr val="526175"/>
                </a:solidFill>
              </a:rPr>
              <a:t>Paulina J</a:t>
            </a:r>
            <a:r>
              <a:rPr lang="en-US" sz="4800" dirty="0" err="1">
                <a:solidFill>
                  <a:srgbClr val="526175"/>
                </a:solidFill>
              </a:rPr>
              <a:t>ędrzejewska</a:t>
            </a:r>
            <a:endParaRPr lang="en-US" sz="4400" dirty="0">
              <a:solidFill>
                <a:srgbClr val="526175"/>
              </a:solidFill>
            </a:endParaRPr>
          </a:p>
        </p:txBody>
      </p:sp>
      <p:pic>
        <p:nvPicPr>
          <p:cNvPr id="27" name="Grafik 26">
            <a:extLst>
              <a:ext uri="{FF2B5EF4-FFF2-40B4-BE49-F238E27FC236}">
                <a16:creationId xmlns:a16="http://schemas.microsoft.com/office/drawing/2014/main" id="{16E55377-BCEB-9010-9ED6-72E3DABF73F3}"/>
              </a:ext>
            </a:extLst>
          </p:cNvPr>
          <p:cNvPicPr>
            <a:picLocks noChangeAspect="1"/>
          </p:cNvPicPr>
          <p:nvPr/>
        </p:nvPicPr>
        <p:blipFill>
          <a:blip r:embed="rId4"/>
          <a:stretch>
            <a:fillRect/>
          </a:stretch>
        </p:blipFill>
        <p:spPr>
          <a:xfrm>
            <a:off x="10633364" y="23730"/>
            <a:ext cx="1491698" cy="1491698"/>
          </a:xfrm>
          <a:prstGeom prst="rect">
            <a:avLst/>
          </a:prstGeom>
        </p:spPr>
      </p:pic>
      <p:sp>
        <p:nvSpPr>
          <p:cNvPr id="2" name="Textfeld 1">
            <a:extLst>
              <a:ext uri="{FF2B5EF4-FFF2-40B4-BE49-F238E27FC236}">
                <a16:creationId xmlns:a16="http://schemas.microsoft.com/office/drawing/2014/main" id="{904B26B4-41C1-787D-E522-11578E5A7774}"/>
              </a:ext>
            </a:extLst>
          </p:cNvPr>
          <p:cNvSpPr txBox="1"/>
          <p:nvPr/>
        </p:nvSpPr>
        <p:spPr>
          <a:xfrm>
            <a:off x="5129795" y="1937073"/>
            <a:ext cx="6504485" cy="3108543"/>
          </a:xfrm>
          <a:prstGeom prst="rect">
            <a:avLst/>
          </a:prstGeom>
          <a:noFill/>
        </p:spPr>
        <p:txBody>
          <a:bodyPr wrap="square" rtlCol="0">
            <a:spAutoFit/>
          </a:bodyPr>
          <a:lstStyle/>
          <a:p>
            <a:r>
              <a:rPr lang="en-US" sz="2800" dirty="0">
                <a:solidFill>
                  <a:srgbClr val="526175"/>
                </a:solidFill>
              </a:rPr>
              <a:t>Born in Poland</a:t>
            </a:r>
          </a:p>
          <a:p>
            <a:r>
              <a:rPr lang="en-US" sz="2800" dirty="0">
                <a:solidFill>
                  <a:srgbClr val="526175"/>
                </a:solidFill>
              </a:rPr>
              <a:t>Studied business mathematics in Germany</a:t>
            </a:r>
          </a:p>
          <a:p>
            <a:r>
              <a:rPr lang="en-US" sz="2800" dirty="0">
                <a:solidFill>
                  <a:srgbClr val="526175"/>
                </a:solidFill>
              </a:rPr>
              <a:t>Living in Switzerland</a:t>
            </a:r>
          </a:p>
          <a:p>
            <a:endParaRPr lang="en-US" sz="2800" dirty="0">
              <a:solidFill>
                <a:srgbClr val="526175"/>
              </a:solidFill>
            </a:endParaRPr>
          </a:p>
          <a:p>
            <a:r>
              <a:rPr lang="en-US" sz="2800" dirty="0">
                <a:solidFill>
                  <a:srgbClr val="526175"/>
                </a:solidFill>
              </a:rPr>
              <a:t>Working with Power BI since 2018</a:t>
            </a:r>
          </a:p>
          <a:p>
            <a:r>
              <a:rPr lang="en-US" sz="2800" dirty="0">
                <a:solidFill>
                  <a:srgbClr val="526175"/>
                </a:solidFill>
              </a:rPr>
              <a:t>Microsoft Certified Trainer</a:t>
            </a:r>
          </a:p>
          <a:p>
            <a:endParaRPr lang="en-US" sz="2800" dirty="0">
              <a:solidFill>
                <a:srgbClr val="526175"/>
              </a:solidFill>
            </a:endParaRPr>
          </a:p>
        </p:txBody>
      </p:sp>
    </p:spTree>
    <p:extLst>
      <p:ext uri="{BB962C8B-B14F-4D97-AF65-F5344CB8AC3E}">
        <p14:creationId xmlns:p14="http://schemas.microsoft.com/office/powerpoint/2010/main" val="2264027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1112705" y="1728680"/>
            <a:ext cx="9220632" cy="3170099"/>
          </a:xfrm>
          <a:prstGeom prst="rect">
            <a:avLst/>
          </a:prstGeom>
          <a:noFill/>
        </p:spPr>
        <p:txBody>
          <a:bodyPr wrap="square" rtlCol="0">
            <a:spAutoFit/>
          </a:bodyPr>
          <a:lstStyle/>
          <a:p>
            <a:pPr marL="0" indent="0">
              <a:buNone/>
            </a:pPr>
            <a:r>
              <a:rPr lang="en-US" sz="4000" dirty="0">
                <a:solidFill>
                  <a:srgbClr val="526175"/>
                </a:solidFill>
              </a:rPr>
              <a:t>Model</a:t>
            </a:r>
          </a:p>
          <a:p>
            <a:pPr marL="0" indent="0">
              <a:buNone/>
            </a:pPr>
            <a:endParaRPr lang="en-US" sz="4000" dirty="0">
              <a:solidFill>
                <a:srgbClr val="526175"/>
              </a:solidFill>
            </a:endParaRPr>
          </a:p>
          <a:p>
            <a:pPr marL="0" indent="0">
              <a:buNone/>
            </a:pPr>
            <a:r>
              <a:rPr lang="en-US" sz="4000" dirty="0" err="1">
                <a:solidFill>
                  <a:srgbClr val="526175"/>
                </a:solidFill>
              </a:rPr>
              <a:t>Model.Tables</a:t>
            </a:r>
            <a:endParaRPr lang="en-US" sz="4000" dirty="0">
              <a:solidFill>
                <a:srgbClr val="526175"/>
              </a:solidFill>
            </a:endParaRPr>
          </a:p>
          <a:p>
            <a:pPr marL="0" indent="0">
              <a:buNone/>
            </a:pPr>
            <a:endParaRPr lang="en-US" sz="4000" dirty="0">
              <a:solidFill>
                <a:srgbClr val="526175"/>
              </a:solidFill>
            </a:endParaRPr>
          </a:p>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 name”</a:t>
            </a:r>
            <a:r>
              <a:rPr lang="en-US" sz="4000" dirty="0">
                <a:solidFill>
                  <a:srgbClr val="526175"/>
                </a:solidFill>
              </a:rPr>
              <a:t>]</a:t>
            </a:r>
          </a:p>
        </p:txBody>
      </p:sp>
      <p:pic>
        <p:nvPicPr>
          <p:cNvPr id="6" name="Picture 5">
            <a:extLst>
              <a:ext uri="{FF2B5EF4-FFF2-40B4-BE49-F238E27FC236}">
                <a16:creationId xmlns:a16="http://schemas.microsoft.com/office/drawing/2014/main" id="{867F73A8-0871-FCBA-2D2A-0A957BAB5B96}"/>
              </a:ext>
            </a:extLst>
          </p:cNvPr>
          <p:cNvPicPr>
            <a:picLocks noChangeAspect="1"/>
          </p:cNvPicPr>
          <p:nvPr/>
        </p:nvPicPr>
        <p:blipFill rotWithShape="1">
          <a:blip r:embed="rId2"/>
          <a:srcRect r="31707" b="59305"/>
          <a:stretch/>
        </p:blipFill>
        <p:spPr>
          <a:xfrm>
            <a:off x="7454901" y="681063"/>
            <a:ext cx="4445000" cy="5034678"/>
          </a:xfrm>
          <a:prstGeom prst="rect">
            <a:avLst/>
          </a:prstGeom>
        </p:spPr>
      </p:pic>
    </p:spTree>
    <p:extLst>
      <p:ext uri="{BB962C8B-B14F-4D97-AF65-F5344CB8AC3E}">
        <p14:creationId xmlns:p14="http://schemas.microsoft.com/office/powerpoint/2010/main" val="104493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932231" y="1800869"/>
            <a:ext cx="12735642" cy="2554545"/>
          </a:xfrm>
          <a:prstGeom prst="rect">
            <a:avLst/>
          </a:prstGeom>
          <a:noFill/>
        </p:spPr>
        <p:txBody>
          <a:bodyPr wrap="square" rtlCol="0">
            <a:spAutoFit/>
          </a:bodyPr>
          <a:lstStyle/>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 name”</a:t>
            </a:r>
            <a:r>
              <a:rPr lang="en-US" sz="4000" dirty="0">
                <a:solidFill>
                  <a:srgbClr val="526175"/>
                </a:solidFill>
              </a:rPr>
              <a:t>].Column</a:t>
            </a:r>
          </a:p>
          <a:p>
            <a:pPr marL="0" indent="0">
              <a:buNone/>
            </a:pPr>
            <a:endParaRPr lang="en-US" sz="4000" dirty="0">
              <a:solidFill>
                <a:srgbClr val="526175"/>
              </a:solidFill>
            </a:endParaRPr>
          </a:p>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 name”</a:t>
            </a:r>
            <a:r>
              <a:rPr lang="en-US" sz="4000" dirty="0">
                <a:solidFill>
                  <a:srgbClr val="526175"/>
                </a:solidFill>
              </a:rPr>
              <a:t>]</a:t>
            </a:r>
          </a:p>
          <a:p>
            <a:pPr marL="0" indent="0">
              <a:buNone/>
            </a:pPr>
            <a:r>
              <a:rPr lang="en-US" sz="4000" dirty="0">
                <a:solidFill>
                  <a:srgbClr val="526175"/>
                </a:solidFill>
              </a:rPr>
              <a:t>					</a:t>
            </a:r>
            <a:r>
              <a:rPr lang="en-US" sz="4000">
                <a:solidFill>
                  <a:srgbClr val="526175"/>
                </a:solidFill>
              </a:rPr>
              <a:t>.Column </a:t>
            </a:r>
            <a:r>
              <a:rPr lang="en-US" sz="4000" dirty="0">
                <a:solidFill>
                  <a:srgbClr val="526175"/>
                </a:solidFill>
              </a:rPr>
              <a:t>[</a:t>
            </a:r>
            <a:r>
              <a:rPr lang="en-US" sz="4000" dirty="0">
                <a:solidFill>
                  <a:srgbClr val="C00000"/>
                </a:solidFill>
              </a:rPr>
              <a:t>“column name”</a:t>
            </a:r>
            <a:r>
              <a:rPr lang="en-US" sz="4000" dirty="0">
                <a:solidFill>
                  <a:srgbClr val="526175"/>
                </a:solidFill>
              </a:rPr>
              <a:t>]</a:t>
            </a:r>
          </a:p>
        </p:txBody>
      </p:sp>
    </p:spTree>
    <p:extLst>
      <p:ext uri="{BB962C8B-B14F-4D97-AF65-F5344CB8AC3E}">
        <p14:creationId xmlns:p14="http://schemas.microsoft.com/office/powerpoint/2010/main" val="942693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932231" y="1800869"/>
            <a:ext cx="12735642" cy="2554545"/>
          </a:xfrm>
          <a:prstGeom prst="rect">
            <a:avLst/>
          </a:prstGeom>
          <a:noFill/>
        </p:spPr>
        <p:txBody>
          <a:bodyPr wrap="square" rtlCol="0">
            <a:spAutoFit/>
          </a:bodyPr>
          <a:lstStyle/>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a:t>
            </a:r>
            <a:r>
              <a:rPr lang="en-US" sz="4000" dirty="0">
                <a:solidFill>
                  <a:srgbClr val="526175"/>
                </a:solidFill>
              </a:rPr>
              <a:t> </a:t>
            </a:r>
            <a:r>
              <a:rPr lang="en-US" sz="4000" dirty="0">
                <a:solidFill>
                  <a:srgbClr val="C00000"/>
                </a:solidFill>
              </a:rPr>
              <a:t>name”</a:t>
            </a:r>
            <a:r>
              <a:rPr lang="en-US" sz="4000" dirty="0">
                <a:solidFill>
                  <a:srgbClr val="526175"/>
                </a:solidFill>
              </a:rPr>
              <a:t>].Measures</a:t>
            </a:r>
          </a:p>
          <a:p>
            <a:pPr marL="0" indent="0">
              <a:buNone/>
            </a:pPr>
            <a:endParaRPr lang="en-US" sz="4000" dirty="0">
              <a:solidFill>
                <a:srgbClr val="526175"/>
              </a:solidFill>
            </a:endParaRPr>
          </a:p>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a:t>
            </a:r>
            <a:r>
              <a:rPr lang="en-US" sz="4000" dirty="0">
                <a:solidFill>
                  <a:srgbClr val="526175"/>
                </a:solidFill>
              </a:rPr>
              <a:t> </a:t>
            </a:r>
            <a:r>
              <a:rPr lang="en-US" sz="4000" dirty="0">
                <a:solidFill>
                  <a:srgbClr val="C00000"/>
                </a:solidFill>
              </a:rPr>
              <a:t>name”</a:t>
            </a:r>
            <a:r>
              <a:rPr lang="en-US" sz="4000" dirty="0">
                <a:solidFill>
                  <a:srgbClr val="526175"/>
                </a:solidFill>
              </a:rPr>
              <a:t>]</a:t>
            </a:r>
          </a:p>
          <a:p>
            <a:pPr marL="0" indent="0">
              <a:buNone/>
            </a:pPr>
            <a:r>
              <a:rPr lang="en-US" sz="4000" dirty="0">
                <a:solidFill>
                  <a:srgbClr val="526175"/>
                </a:solidFill>
              </a:rPr>
              <a:t>					.Measures [</a:t>
            </a:r>
            <a:r>
              <a:rPr lang="en-US" sz="4000" dirty="0">
                <a:solidFill>
                  <a:srgbClr val="C00000"/>
                </a:solidFill>
              </a:rPr>
              <a:t>“measure</a:t>
            </a:r>
            <a:r>
              <a:rPr lang="en-US" sz="4000" dirty="0">
                <a:solidFill>
                  <a:srgbClr val="526175"/>
                </a:solidFill>
              </a:rPr>
              <a:t> </a:t>
            </a:r>
            <a:r>
              <a:rPr lang="en-US" sz="4000" dirty="0">
                <a:solidFill>
                  <a:srgbClr val="C00000"/>
                </a:solidFill>
              </a:rPr>
              <a:t>name”</a:t>
            </a:r>
            <a:r>
              <a:rPr lang="en-US" sz="4000" dirty="0">
                <a:solidFill>
                  <a:srgbClr val="526175"/>
                </a:solidFill>
              </a:rPr>
              <a:t>]</a:t>
            </a:r>
          </a:p>
        </p:txBody>
      </p:sp>
    </p:spTree>
    <p:extLst>
      <p:ext uri="{BB962C8B-B14F-4D97-AF65-F5344CB8AC3E}">
        <p14:creationId xmlns:p14="http://schemas.microsoft.com/office/powerpoint/2010/main" val="423180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309204" y="187969"/>
            <a:ext cx="12735642" cy="1323439"/>
          </a:xfrm>
          <a:prstGeom prst="rect">
            <a:avLst/>
          </a:prstGeom>
          <a:noFill/>
        </p:spPr>
        <p:txBody>
          <a:bodyPr wrap="square" rtlCol="0">
            <a:spAutoFit/>
          </a:bodyPr>
          <a:lstStyle/>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a:t>
            </a:r>
            <a:r>
              <a:rPr lang="en-US" sz="4000" dirty="0">
                <a:solidFill>
                  <a:srgbClr val="526175"/>
                </a:solidFill>
              </a:rPr>
              <a:t> </a:t>
            </a:r>
            <a:r>
              <a:rPr lang="en-US" sz="4000" dirty="0">
                <a:solidFill>
                  <a:srgbClr val="C00000"/>
                </a:solidFill>
              </a:rPr>
              <a:t>name”</a:t>
            </a:r>
            <a:r>
              <a:rPr lang="en-US" sz="4000" dirty="0">
                <a:solidFill>
                  <a:srgbClr val="526175"/>
                </a:solidFill>
              </a:rPr>
              <a:t>]</a:t>
            </a:r>
          </a:p>
          <a:p>
            <a:pPr marL="0" indent="0">
              <a:buNone/>
            </a:pPr>
            <a:r>
              <a:rPr lang="en-US" sz="4000" dirty="0">
                <a:solidFill>
                  <a:srgbClr val="526175"/>
                </a:solidFill>
              </a:rPr>
              <a:t>					.Measures [</a:t>
            </a:r>
            <a:r>
              <a:rPr lang="en-US" sz="4000" dirty="0">
                <a:solidFill>
                  <a:srgbClr val="C00000"/>
                </a:solidFill>
              </a:rPr>
              <a:t>“measure</a:t>
            </a:r>
            <a:r>
              <a:rPr lang="en-US" sz="4000" dirty="0">
                <a:solidFill>
                  <a:srgbClr val="526175"/>
                </a:solidFill>
              </a:rPr>
              <a:t> </a:t>
            </a:r>
            <a:r>
              <a:rPr lang="en-US" sz="4000" dirty="0">
                <a:solidFill>
                  <a:srgbClr val="C00000"/>
                </a:solidFill>
              </a:rPr>
              <a:t>name”</a:t>
            </a:r>
            <a:r>
              <a:rPr lang="en-US" sz="4000" dirty="0">
                <a:solidFill>
                  <a:srgbClr val="526175"/>
                </a:solidFill>
              </a:rPr>
              <a:t>]</a:t>
            </a:r>
          </a:p>
        </p:txBody>
      </p:sp>
      <p:sp>
        <p:nvSpPr>
          <p:cNvPr id="2" name="Textfeld 1">
            <a:extLst>
              <a:ext uri="{FF2B5EF4-FFF2-40B4-BE49-F238E27FC236}">
                <a16:creationId xmlns:a16="http://schemas.microsoft.com/office/drawing/2014/main" id="{E33FF09C-E88F-0C37-FBE5-16094B6B0E7C}"/>
              </a:ext>
            </a:extLst>
          </p:cNvPr>
          <p:cNvSpPr txBox="1"/>
          <p:nvPr/>
        </p:nvSpPr>
        <p:spPr>
          <a:xfrm>
            <a:off x="932231" y="3429000"/>
            <a:ext cx="12735642" cy="3170099"/>
          </a:xfrm>
          <a:prstGeom prst="rect">
            <a:avLst/>
          </a:prstGeom>
          <a:noFill/>
        </p:spPr>
        <p:txBody>
          <a:bodyPr wrap="square" rtlCol="0">
            <a:spAutoFit/>
          </a:bodyPr>
          <a:lstStyle/>
          <a:p>
            <a:pPr marL="0" indent="0">
              <a:buNone/>
            </a:pPr>
            <a:r>
              <a:rPr lang="en-US" sz="4000" dirty="0">
                <a:solidFill>
                  <a:srgbClr val="526175"/>
                </a:solidFill>
              </a:rPr>
              <a:t>.Name							</a:t>
            </a:r>
            <a:r>
              <a:rPr lang="en-US" sz="4000" dirty="0">
                <a:solidFill>
                  <a:schemeClr val="accent1"/>
                </a:solidFill>
              </a:rPr>
              <a:t>KPI Quantity</a:t>
            </a:r>
          </a:p>
          <a:p>
            <a:pPr marL="0" indent="0">
              <a:buNone/>
            </a:pPr>
            <a:r>
              <a:rPr lang="en-US" sz="4000" dirty="0">
                <a:solidFill>
                  <a:srgbClr val="526175"/>
                </a:solidFill>
              </a:rPr>
              <a:t>.</a:t>
            </a:r>
            <a:r>
              <a:rPr lang="en-US" sz="4000" dirty="0" err="1">
                <a:solidFill>
                  <a:srgbClr val="526175"/>
                </a:solidFill>
              </a:rPr>
              <a:t>DaxObjectFullName</a:t>
            </a:r>
            <a:r>
              <a:rPr lang="en-US" sz="4000" dirty="0">
                <a:solidFill>
                  <a:srgbClr val="526175"/>
                </a:solidFill>
              </a:rPr>
              <a:t> 		      </a:t>
            </a:r>
            <a:r>
              <a:rPr lang="en-US" sz="4000" dirty="0">
                <a:solidFill>
                  <a:schemeClr val="accent1"/>
                </a:solidFill>
              </a:rPr>
              <a:t>Sales[KPI Quantity]</a:t>
            </a:r>
          </a:p>
          <a:p>
            <a:pPr marL="0" indent="0">
              <a:buNone/>
            </a:pPr>
            <a:r>
              <a:rPr lang="en-US" sz="4000" dirty="0">
                <a:solidFill>
                  <a:srgbClr val="526175"/>
                </a:solidFill>
              </a:rPr>
              <a:t>.Expression</a:t>
            </a:r>
          </a:p>
          <a:p>
            <a:pPr marL="0" indent="0">
              <a:buNone/>
            </a:pPr>
            <a:r>
              <a:rPr lang="en-US" sz="4000" dirty="0">
                <a:solidFill>
                  <a:srgbClr val="526175"/>
                </a:solidFill>
              </a:rPr>
              <a:t>.</a:t>
            </a:r>
            <a:r>
              <a:rPr lang="en-US" sz="4000" dirty="0" err="1">
                <a:solidFill>
                  <a:srgbClr val="526175"/>
                </a:solidFill>
              </a:rPr>
              <a:t>DisplayFolder</a:t>
            </a:r>
            <a:endParaRPr lang="en-US" sz="4000" dirty="0">
              <a:solidFill>
                <a:srgbClr val="526175"/>
              </a:solidFill>
            </a:endParaRPr>
          </a:p>
          <a:p>
            <a:pPr marL="0" indent="0">
              <a:buNone/>
            </a:pPr>
            <a:r>
              <a:rPr lang="en-US" sz="4000" dirty="0">
                <a:solidFill>
                  <a:srgbClr val="526175"/>
                </a:solidFill>
              </a:rPr>
              <a:t>.</a:t>
            </a:r>
            <a:r>
              <a:rPr lang="en-US" sz="4000" dirty="0" err="1">
                <a:solidFill>
                  <a:srgbClr val="526175"/>
                </a:solidFill>
              </a:rPr>
              <a:t>FormatString</a:t>
            </a:r>
            <a:endParaRPr lang="en-US" sz="4000" dirty="0">
              <a:solidFill>
                <a:srgbClr val="526175"/>
              </a:solidFill>
            </a:endParaRPr>
          </a:p>
        </p:txBody>
      </p:sp>
      <p:sp>
        <p:nvSpPr>
          <p:cNvPr id="5" name="Rectangle 4">
            <a:extLst>
              <a:ext uri="{FF2B5EF4-FFF2-40B4-BE49-F238E27FC236}">
                <a16:creationId xmlns:a16="http://schemas.microsoft.com/office/drawing/2014/main" id="{CB72B526-5BC7-41C4-3273-57CDF78198F4}"/>
              </a:ext>
            </a:extLst>
          </p:cNvPr>
          <p:cNvSpPr/>
          <p:nvPr/>
        </p:nvSpPr>
        <p:spPr>
          <a:xfrm>
            <a:off x="6677025" y="3295650"/>
            <a:ext cx="5162550" cy="1933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EEC3E0-C66B-5747-1E4B-BCABA36B5B5F}"/>
              </a:ext>
            </a:extLst>
          </p:cNvPr>
          <p:cNvPicPr>
            <a:picLocks noChangeAspect="1"/>
          </p:cNvPicPr>
          <p:nvPr/>
        </p:nvPicPr>
        <p:blipFill>
          <a:blip r:embed="rId2"/>
          <a:stretch>
            <a:fillRect/>
          </a:stretch>
        </p:blipFill>
        <p:spPr>
          <a:xfrm>
            <a:off x="7662650" y="1828908"/>
            <a:ext cx="3038899" cy="4715533"/>
          </a:xfrm>
          <a:prstGeom prst="rect">
            <a:avLst/>
          </a:prstGeom>
        </p:spPr>
      </p:pic>
    </p:spTree>
    <p:extLst>
      <p:ext uri="{BB962C8B-B14F-4D97-AF65-F5344CB8AC3E}">
        <p14:creationId xmlns:p14="http://schemas.microsoft.com/office/powerpoint/2010/main" val="289650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E8A2A2F-ACCD-D305-7005-26253C7750F7}"/>
              </a:ext>
            </a:extLst>
          </p:cNvPr>
          <p:cNvSpPr txBox="1"/>
          <p:nvPr/>
        </p:nvSpPr>
        <p:spPr>
          <a:xfrm>
            <a:off x="932231" y="1800869"/>
            <a:ext cx="12735642" cy="2554545"/>
          </a:xfrm>
          <a:prstGeom prst="rect">
            <a:avLst/>
          </a:prstGeom>
          <a:noFill/>
        </p:spPr>
        <p:txBody>
          <a:bodyPr wrap="square" rtlCol="0">
            <a:spAutoFit/>
          </a:bodyPr>
          <a:lstStyle/>
          <a:p>
            <a:pPr marL="0" indent="0">
              <a:buNone/>
            </a:pPr>
            <a:r>
              <a:rPr lang="en-US" sz="4000" dirty="0" err="1">
                <a:solidFill>
                  <a:srgbClr val="526175"/>
                </a:solidFill>
              </a:rPr>
              <a:t>Model.Tables</a:t>
            </a:r>
            <a:r>
              <a:rPr lang="en-US" sz="4000" dirty="0">
                <a:solidFill>
                  <a:srgbClr val="526175"/>
                </a:solidFill>
              </a:rPr>
              <a:t>[</a:t>
            </a:r>
            <a:r>
              <a:rPr lang="en-US" sz="4000" dirty="0">
                <a:solidFill>
                  <a:srgbClr val="C00000"/>
                </a:solidFill>
              </a:rPr>
              <a:t>“table name”</a:t>
            </a:r>
            <a:r>
              <a:rPr lang="en-US" sz="4000" dirty="0">
                <a:solidFill>
                  <a:srgbClr val="526175"/>
                </a:solidFill>
              </a:rPr>
              <a:t>]</a:t>
            </a:r>
          </a:p>
          <a:p>
            <a:pPr lvl="8"/>
            <a:r>
              <a:rPr lang="en-US" sz="4000" dirty="0">
                <a:solidFill>
                  <a:srgbClr val="526175"/>
                </a:solidFill>
              </a:rPr>
              <a:t>	.</a:t>
            </a:r>
            <a:r>
              <a:rPr lang="en-US" sz="4000" dirty="0" err="1">
                <a:solidFill>
                  <a:srgbClr val="526175"/>
                </a:solidFill>
              </a:rPr>
              <a:t>AddMeasure</a:t>
            </a:r>
            <a:r>
              <a:rPr lang="en-US" sz="4000" dirty="0">
                <a:solidFill>
                  <a:srgbClr val="526175"/>
                </a:solidFill>
              </a:rPr>
              <a:t>(Name, </a:t>
            </a:r>
          </a:p>
          <a:p>
            <a:pPr lvl="8"/>
            <a:r>
              <a:rPr lang="en-US" sz="4000" dirty="0">
                <a:solidFill>
                  <a:srgbClr val="526175"/>
                </a:solidFill>
              </a:rPr>
              <a:t>				  Expression, </a:t>
            </a:r>
          </a:p>
          <a:p>
            <a:pPr lvl="8"/>
            <a:r>
              <a:rPr lang="en-US" sz="4000" dirty="0">
                <a:solidFill>
                  <a:srgbClr val="526175"/>
                </a:solidFill>
              </a:rPr>
              <a:t>				  </a:t>
            </a:r>
            <a:r>
              <a:rPr lang="en-US" sz="4000" dirty="0" err="1">
                <a:solidFill>
                  <a:srgbClr val="526175"/>
                </a:solidFill>
              </a:rPr>
              <a:t>DisplayFolder</a:t>
            </a:r>
            <a:r>
              <a:rPr lang="en-US" sz="4000" dirty="0">
                <a:solidFill>
                  <a:srgbClr val="526175"/>
                </a:solidFill>
              </a:rPr>
              <a:t>)</a:t>
            </a:r>
          </a:p>
        </p:txBody>
      </p:sp>
    </p:spTree>
    <p:extLst>
      <p:ext uri="{BB962C8B-B14F-4D97-AF65-F5344CB8AC3E}">
        <p14:creationId xmlns:p14="http://schemas.microsoft.com/office/powerpoint/2010/main" val="2613230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dirty="0">
                <a:solidFill>
                  <a:schemeClr val="tx2"/>
                </a:solidFill>
              </a:rPr>
              <a:t>Generate measures from columns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25176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FF46042-62E0-DEE6-D1B4-E5667192F34F}"/>
              </a:ext>
            </a:extLst>
          </p:cNvPr>
          <p:cNvPicPr>
            <a:picLocks noChangeAspect="1"/>
          </p:cNvPicPr>
          <p:nvPr/>
        </p:nvPicPr>
        <p:blipFill>
          <a:blip r:embed="rId2"/>
          <a:stretch>
            <a:fillRect/>
          </a:stretch>
        </p:blipFill>
        <p:spPr>
          <a:xfrm>
            <a:off x="94339" y="0"/>
            <a:ext cx="12003322" cy="6858000"/>
          </a:xfrm>
          <a:prstGeom prst="rect">
            <a:avLst/>
          </a:prstGeom>
        </p:spPr>
      </p:pic>
    </p:spTree>
    <p:extLst>
      <p:ext uri="{BB962C8B-B14F-4D97-AF65-F5344CB8AC3E}">
        <p14:creationId xmlns:p14="http://schemas.microsoft.com/office/powerpoint/2010/main" val="1628815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8FBDC-AF35-8C72-690B-6EC89C4B57EF}"/>
              </a:ext>
            </a:extLst>
          </p:cNvPr>
          <p:cNvPicPr>
            <a:picLocks noChangeAspect="1"/>
          </p:cNvPicPr>
          <p:nvPr/>
        </p:nvPicPr>
        <p:blipFill>
          <a:blip r:embed="rId2"/>
          <a:stretch>
            <a:fillRect/>
          </a:stretch>
        </p:blipFill>
        <p:spPr>
          <a:xfrm>
            <a:off x="94339" y="0"/>
            <a:ext cx="12003322" cy="6858000"/>
          </a:xfrm>
          <a:prstGeom prst="rect">
            <a:avLst/>
          </a:prstGeom>
        </p:spPr>
      </p:pic>
      <p:sp>
        <p:nvSpPr>
          <p:cNvPr id="5" name="Rectangle 4">
            <a:extLst>
              <a:ext uri="{FF2B5EF4-FFF2-40B4-BE49-F238E27FC236}">
                <a16:creationId xmlns:a16="http://schemas.microsoft.com/office/drawing/2014/main" id="{F0302D0E-B67C-F5D2-930C-2339A44CCC95}"/>
              </a:ext>
            </a:extLst>
          </p:cNvPr>
          <p:cNvSpPr/>
          <p:nvPr/>
        </p:nvSpPr>
        <p:spPr>
          <a:xfrm>
            <a:off x="3962401" y="1228726"/>
            <a:ext cx="4419600" cy="25717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4D1B395-B9FF-60B2-3243-4CB96B571E25}"/>
              </a:ext>
            </a:extLst>
          </p:cNvPr>
          <p:cNvCxnSpPr>
            <a:cxnSpLocks/>
            <a:stCxn id="5" idx="1"/>
          </p:cNvCxnSpPr>
          <p:nvPr/>
        </p:nvCxnSpPr>
        <p:spPr>
          <a:xfrm flipH="1">
            <a:off x="990600" y="1357313"/>
            <a:ext cx="2971801" cy="32623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868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41491E-E293-F6CE-1BE8-A55A1FF2861C}"/>
              </a:ext>
            </a:extLst>
          </p:cNvPr>
          <p:cNvPicPr>
            <a:picLocks noChangeAspect="1"/>
          </p:cNvPicPr>
          <p:nvPr/>
        </p:nvPicPr>
        <p:blipFill>
          <a:blip r:embed="rId2"/>
          <a:stretch>
            <a:fillRect/>
          </a:stretch>
        </p:blipFill>
        <p:spPr>
          <a:xfrm>
            <a:off x="94339" y="0"/>
            <a:ext cx="12003322" cy="6858000"/>
          </a:xfrm>
          <a:prstGeom prst="rect">
            <a:avLst/>
          </a:prstGeom>
        </p:spPr>
      </p:pic>
      <p:sp>
        <p:nvSpPr>
          <p:cNvPr id="5" name="Rectangle 4">
            <a:extLst>
              <a:ext uri="{FF2B5EF4-FFF2-40B4-BE49-F238E27FC236}">
                <a16:creationId xmlns:a16="http://schemas.microsoft.com/office/drawing/2014/main" id="{F0302D0E-B67C-F5D2-930C-2339A44CCC95}"/>
              </a:ext>
            </a:extLst>
          </p:cNvPr>
          <p:cNvSpPr/>
          <p:nvPr/>
        </p:nvSpPr>
        <p:spPr>
          <a:xfrm>
            <a:off x="3975908" y="1428749"/>
            <a:ext cx="4158442" cy="245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4D1B395-B9FF-60B2-3243-4CB96B571E25}"/>
              </a:ext>
            </a:extLst>
          </p:cNvPr>
          <p:cNvCxnSpPr>
            <a:cxnSpLocks/>
            <a:stCxn id="5" idx="1"/>
          </p:cNvCxnSpPr>
          <p:nvPr/>
        </p:nvCxnSpPr>
        <p:spPr>
          <a:xfrm flipH="1">
            <a:off x="819150" y="1551707"/>
            <a:ext cx="3156758" cy="4485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24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4C49E-1AE4-9D94-58B7-FA6E30CE8189}"/>
              </a:ext>
            </a:extLst>
          </p:cNvPr>
          <p:cNvPicPr>
            <a:picLocks noChangeAspect="1"/>
          </p:cNvPicPr>
          <p:nvPr/>
        </p:nvPicPr>
        <p:blipFill>
          <a:blip r:embed="rId2"/>
          <a:stretch>
            <a:fillRect/>
          </a:stretch>
        </p:blipFill>
        <p:spPr>
          <a:xfrm>
            <a:off x="94339" y="0"/>
            <a:ext cx="12003322" cy="6858000"/>
          </a:xfrm>
          <a:prstGeom prst="rect">
            <a:avLst/>
          </a:prstGeom>
        </p:spPr>
      </p:pic>
      <p:cxnSp>
        <p:nvCxnSpPr>
          <p:cNvPr id="11" name="Straight Connector 10">
            <a:extLst>
              <a:ext uri="{FF2B5EF4-FFF2-40B4-BE49-F238E27FC236}">
                <a16:creationId xmlns:a16="http://schemas.microsoft.com/office/drawing/2014/main" id="{3CC04E1B-ABCE-F3F8-24A7-687FBA542562}"/>
              </a:ext>
            </a:extLst>
          </p:cNvPr>
          <p:cNvCxnSpPr>
            <a:cxnSpLocks/>
          </p:cNvCxnSpPr>
          <p:nvPr/>
        </p:nvCxnSpPr>
        <p:spPr>
          <a:xfrm>
            <a:off x="4705350" y="1961769"/>
            <a:ext cx="36099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381F9-F4E2-BB25-8FEE-FFCFFC84428C}"/>
              </a:ext>
            </a:extLst>
          </p:cNvPr>
          <p:cNvSpPr/>
          <p:nvPr/>
        </p:nvSpPr>
        <p:spPr>
          <a:xfrm>
            <a:off x="451658" y="2124074"/>
            <a:ext cx="1129492" cy="240982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F2C69D0-7552-88EE-3E68-6627C8515926}"/>
              </a:ext>
            </a:extLst>
          </p:cNvPr>
          <p:cNvSpPr>
            <a:spLocks noGrp="1"/>
          </p:cNvSpPr>
          <p:nvPr>
            <p:ph type="title"/>
          </p:nvPr>
        </p:nvSpPr>
        <p:spPr>
          <a:xfrm>
            <a:off x="753768" y="1188945"/>
            <a:ext cx="10684151" cy="931814"/>
          </a:xfrm>
        </p:spPr>
        <p:txBody>
          <a:bodyPr vert="horz" lIns="91440" tIns="45720" rIns="91440" bIns="45720" rtlCol="0" anchor="b">
            <a:normAutofit/>
          </a:bodyPr>
          <a:lstStyle/>
          <a:p>
            <a:pPr algn="ctr"/>
            <a:r>
              <a:rPr lang="en-US" sz="5200" kern="1200" dirty="0">
                <a:solidFill>
                  <a:srgbClr val="526175"/>
                </a:solidFill>
                <a:latin typeface="+mj-lt"/>
                <a:ea typeface="+mj-ea"/>
                <a:cs typeface="+mj-cs"/>
              </a:rPr>
              <a:t>Agenda</a:t>
            </a:r>
          </a:p>
        </p:txBody>
      </p:sp>
      <p:sp>
        <p:nvSpPr>
          <p:cNvPr id="6" name="Textfeld 5">
            <a:extLst>
              <a:ext uri="{FF2B5EF4-FFF2-40B4-BE49-F238E27FC236}">
                <a16:creationId xmlns:a16="http://schemas.microsoft.com/office/drawing/2014/main" id="{C4B7FAD2-E642-D6F0-6B18-FCBE85869245}"/>
              </a:ext>
            </a:extLst>
          </p:cNvPr>
          <p:cNvSpPr txBox="1"/>
          <p:nvPr/>
        </p:nvSpPr>
        <p:spPr>
          <a:xfrm>
            <a:off x="2801439" y="2397948"/>
            <a:ext cx="6588807" cy="2062103"/>
          </a:xfrm>
          <a:prstGeom prst="rect">
            <a:avLst/>
          </a:prstGeom>
          <a:noFill/>
        </p:spPr>
        <p:txBody>
          <a:bodyPr wrap="square" rtlCol="0">
            <a:spAutoFit/>
          </a:bodyPr>
          <a:lstStyle/>
          <a:p>
            <a:pPr marL="342900" indent="-342900">
              <a:buFont typeface="+mj-lt"/>
              <a:buAutoNum type="arabicPeriod"/>
            </a:pPr>
            <a:r>
              <a:rPr lang="en-US" sz="3200" dirty="0">
                <a:solidFill>
                  <a:srgbClr val="526175"/>
                </a:solidFill>
              </a:rPr>
              <a:t>What makes it the perfect couple?</a:t>
            </a:r>
          </a:p>
          <a:p>
            <a:pPr marL="342900" indent="-342900">
              <a:buFont typeface="+mj-lt"/>
              <a:buAutoNum type="arabicPeriod"/>
            </a:pPr>
            <a:r>
              <a:rPr lang="en-US" sz="3200">
                <a:solidFill>
                  <a:srgbClr val="526175"/>
                </a:solidFill>
              </a:rPr>
              <a:t>C# Scripting</a:t>
            </a:r>
            <a:endParaRPr lang="en-US" sz="3200" dirty="0">
              <a:solidFill>
                <a:srgbClr val="526175"/>
              </a:solidFill>
            </a:endParaRPr>
          </a:p>
          <a:p>
            <a:pPr marL="342900" indent="-342900">
              <a:buFont typeface="+mj-lt"/>
              <a:buAutoNum type="arabicPeriod"/>
            </a:pPr>
            <a:r>
              <a:rPr lang="en-US" sz="3200" dirty="0">
                <a:solidFill>
                  <a:srgbClr val="526175"/>
                </a:solidFill>
              </a:rPr>
              <a:t>Calculation Groups</a:t>
            </a:r>
          </a:p>
          <a:p>
            <a:pPr marL="342900" indent="-342900">
              <a:buFont typeface="+mj-lt"/>
              <a:buAutoNum type="arabicPeriod"/>
            </a:pPr>
            <a:r>
              <a:rPr lang="en-US" sz="3200" dirty="0">
                <a:solidFill>
                  <a:srgbClr val="526175"/>
                </a:solidFill>
              </a:rPr>
              <a:t>Power Couple in action</a:t>
            </a:r>
          </a:p>
        </p:txBody>
      </p:sp>
    </p:spTree>
    <p:extLst>
      <p:ext uri="{BB962C8B-B14F-4D97-AF65-F5344CB8AC3E}">
        <p14:creationId xmlns:p14="http://schemas.microsoft.com/office/powerpoint/2010/main" val="146141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FE889F-B82F-A0E8-A16D-0FFA1BA71097}"/>
              </a:ext>
            </a:extLst>
          </p:cNvPr>
          <p:cNvPicPr>
            <a:picLocks noChangeAspect="1"/>
          </p:cNvPicPr>
          <p:nvPr/>
        </p:nvPicPr>
        <p:blipFill>
          <a:blip r:embed="rId2"/>
          <a:stretch>
            <a:fillRect/>
          </a:stretch>
        </p:blipFill>
        <p:spPr>
          <a:xfrm>
            <a:off x="94339" y="0"/>
            <a:ext cx="12003322" cy="6858000"/>
          </a:xfrm>
          <a:prstGeom prst="rect">
            <a:avLst/>
          </a:prstGeom>
        </p:spPr>
      </p:pic>
      <p:sp>
        <p:nvSpPr>
          <p:cNvPr id="5" name="Rectangle 4">
            <a:extLst>
              <a:ext uri="{FF2B5EF4-FFF2-40B4-BE49-F238E27FC236}">
                <a16:creationId xmlns:a16="http://schemas.microsoft.com/office/drawing/2014/main" id="{F0302D0E-B67C-F5D2-930C-2339A44CCC95}"/>
              </a:ext>
            </a:extLst>
          </p:cNvPr>
          <p:cNvSpPr/>
          <p:nvPr/>
        </p:nvSpPr>
        <p:spPr>
          <a:xfrm>
            <a:off x="4224844" y="2072218"/>
            <a:ext cx="3433864" cy="26140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4D1B395-B9FF-60B2-3243-4CB96B571E25}"/>
              </a:ext>
            </a:extLst>
          </p:cNvPr>
          <p:cNvCxnSpPr>
            <a:cxnSpLocks/>
          </p:cNvCxnSpPr>
          <p:nvPr/>
        </p:nvCxnSpPr>
        <p:spPr>
          <a:xfrm flipH="1">
            <a:off x="1162050" y="2169754"/>
            <a:ext cx="3062794" cy="1688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B7453D1-80CD-76DD-8B86-9D91C2D1103B}"/>
              </a:ext>
            </a:extLst>
          </p:cNvPr>
          <p:cNvCxnSpPr>
            <a:cxnSpLocks/>
            <a:stCxn id="5" idx="1"/>
          </p:cNvCxnSpPr>
          <p:nvPr/>
        </p:nvCxnSpPr>
        <p:spPr>
          <a:xfrm flipH="1">
            <a:off x="1333500" y="2202922"/>
            <a:ext cx="2891344" cy="22029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827A3-C953-2004-A777-060DD57A4A6D}"/>
              </a:ext>
            </a:extLst>
          </p:cNvPr>
          <p:cNvCxnSpPr>
            <a:cxnSpLocks/>
          </p:cNvCxnSpPr>
          <p:nvPr/>
        </p:nvCxnSpPr>
        <p:spPr>
          <a:xfrm>
            <a:off x="648000" y="3906000"/>
            <a:ext cx="5577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C04E1B-ABCE-F3F8-24A7-687FBA542562}"/>
              </a:ext>
            </a:extLst>
          </p:cNvPr>
          <p:cNvCxnSpPr>
            <a:cxnSpLocks/>
          </p:cNvCxnSpPr>
          <p:nvPr/>
        </p:nvCxnSpPr>
        <p:spPr>
          <a:xfrm>
            <a:off x="659130" y="4498848"/>
            <a:ext cx="76809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270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D30ECE-E783-F01C-0756-837DE57D1CDC}"/>
              </a:ext>
            </a:extLst>
          </p:cNvPr>
          <p:cNvPicPr>
            <a:picLocks noChangeAspect="1"/>
          </p:cNvPicPr>
          <p:nvPr/>
        </p:nvPicPr>
        <p:blipFill>
          <a:blip r:embed="rId2"/>
          <a:stretch>
            <a:fillRect/>
          </a:stretch>
        </p:blipFill>
        <p:spPr>
          <a:xfrm>
            <a:off x="94339" y="0"/>
            <a:ext cx="12003322" cy="6858000"/>
          </a:xfrm>
          <a:prstGeom prst="rect">
            <a:avLst/>
          </a:prstGeom>
        </p:spPr>
      </p:pic>
      <p:sp>
        <p:nvSpPr>
          <p:cNvPr id="5" name="Rectangle 4">
            <a:extLst>
              <a:ext uri="{FF2B5EF4-FFF2-40B4-BE49-F238E27FC236}">
                <a16:creationId xmlns:a16="http://schemas.microsoft.com/office/drawing/2014/main" id="{F0302D0E-B67C-F5D2-930C-2339A44CCC95}"/>
              </a:ext>
            </a:extLst>
          </p:cNvPr>
          <p:cNvSpPr/>
          <p:nvPr/>
        </p:nvSpPr>
        <p:spPr>
          <a:xfrm>
            <a:off x="4300281" y="2023029"/>
            <a:ext cx="4929443" cy="15107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042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1D310C-9DD1-4BFF-73F0-3F73F785160F}"/>
              </a:ext>
            </a:extLst>
          </p:cNvPr>
          <p:cNvPicPr>
            <a:picLocks noChangeAspect="1"/>
          </p:cNvPicPr>
          <p:nvPr/>
        </p:nvPicPr>
        <p:blipFill>
          <a:blip r:embed="rId2"/>
          <a:stretch>
            <a:fillRect/>
          </a:stretch>
        </p:blipFill>
        <p:spPr>
          <a:xfrm>
            <a:off x="98898" y="0"/>
            <a:ext cx="11994204" cy="6858000"/>
          </a:xfrm>
          <a:prstGeom prst="rect">
            <a:avLst/>
          </a:prstGeom>
        </p:spPr>
      </p:pic>
      <p:sp>
        <p:nvSpPr>
          <p:cNvPr id="12" name="Rectangle 11">
            <a:extLst>
              <a:ext uri="{FF2B5EF4-FFF2-40B4-BE49-F238E27FC236}">
                <a16:creationId xmlns:a16="http://schemas.microsoft.com/office/drawing/2014/main" id="{2BA55A74-7572-A03B-5049-715A7AFD5C7C}"/>
              </a:ext>
            </a:extLst>
          </p:cNvPr>
          <p:cNvSpPr/>
          <p:nvPr/>
        </p:nvSpPr>
        <p:spPr>
          <a:xfrm>
            <a:off x="385507" y="5191125"/>
            <a:ext cx="1538543" cy="381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95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dirty="0">
                <a:solidFill>
                  <a:schemeClr val="tx2"/>
                </a:solidFill>
              </a:rPr>
              <a:t>Generate measures from another measures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7956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422E6F-1AAA-C9E7-99B1-B83C1A23C7E4}"/>
              </a:ext>
            </a:extLst>
          </p:cNvPr>
          <p:cNvPicPr>
            <a:picLocks noChangeAspect="1"/>
          </p:cNvPicPr>
          <p:nvPr/>
        </p:nvPicPr>
        <p:blipFill>
          <a:blip r:embed="rId2"/>
          <a:stretch>
            <a:fillRect/>
          </a:stretch>
        </p:blipFill>
        <p:spPr>
          <a:xfrm>
            <a:off x="675846" y="0"/>
            <a:ext cx="10840308" cy="6858000"/>
          </a:xfrm>
          <a:prstGeom prst="rect">
            <a:avLst/>
          </a:prstGeom>
        </p:spPr>
      </p:pic>
      <p:sp>
        <p:nvSpPr>
          <p:cNvPr id="5" name="Rectangle 4">
            <a:extLst>
              <a:ext uri="{FF2B5EF4-FFF2-40B4-BE49-F238E27FC236}">
                <a16:creationId xmlns:a16="http://schemas.microsoft.com/office/drawing/2014/main" id="{3B91662E-DBF2-B56B-331D-13DF0801A23A}"/>
              </a:ext>
            </a:extLst>
          </p:cNvPr>
          <p:cNvSpPr/>
          <p:nvPr/>
        </p:nvSpPr>
        <p:spPr>
          <a:xfrm>
            <a:off x="828676" y="2171700"/>
            <a:ext cx="1638300" cy="7429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CB077A9-EA60-A96D-C1FA-73021997E9B7}"/>
              </a:ext>
            </a:extLst>
          </p:cNvPr>
          <p:cNvCxnSpPr>
            <a:cxnSpLocks/>
          </p:cNvCxnSpPr>
          <p:nvPr/>
        </p:nvCxnSpPr>
        <p:spPr>
          <a:xfrm>
            <a:off x="6457950" y="1488948"/>
            <a:ext cx="382905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32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24EA20-AB8C-6A15-869A-02E28545B597}"/>
              </a:ext>
            </a:extLst>
          </p:cNvPr>
          <p:cNvPicPr>
            <a:picLocks noChangeAspect="1"/>
          </p:cNvPicPr>
          <p:nvPr/>
        </p:nvPicPr>
        <p:blipFill>
          <a:blip r:embed="rId2"/>
          <a:stretch>
            <a:fillRect/>
          </a:stretch>
        </p:blipFill>
        <p:spPr>
          <a:xfrm>
            <a:off x="669890" y="0"/>
            <a:ext cx="10852220" cy="6858000"/>
          </a:xfrm>
          <a:prstGeom prst="rect">
            <a:avLst/>
          </a:prstGeom>
        </p:spPr>
      </p:pic>
      <p:sp>
        <p:nvSpPr>
          <p:cNvPr id="5" name="Rectangle 4">
            <a:extLst>
              <a:ext uri="{FF2B5EF4-FFF2-40B4-BE49-F238E27FC236}">
                <a16:creationId xmlns:a16="http://schemas.microsoft.com/office/drawing/2014/main" id="{3B91662E-DBF2-B56B-331D-13DF0801A23A}"/>
              </a:ext>
            </a:extLst>
          </p:cNvPr>
          <p:cNvSpPr/>
          <p:nvPr/>
        </p:nvSpPr>
        <p:spPr>
          <a:xfrm>
            <a:off x="3090606" y="1832529"/>
            <a:ext cx="4967543" cy="5391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946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3F8D0F-3844-CF53-707C-3E6F88561472}"/>
              </a:ext>
            </a:extLst>
          </p:cNvPr>
          <p:cNvPicPr>
            <a:picLocks noChangeAspect="1"/>
          </p:cNvPicPr>
          <p:nvPr/>
        </p:nvPicPr>
        <p:blipFill>
          <a:blip r:embed="rId2"/>
          <a:stretch>
            <a:fillRect/>
          </a:stretch>
        </p:blipFill>
        <p:spPr>
          <a:xfrm>
            <a:off x="669890" y="0"/>
            <a:ext cx="10852220" cy="6858000"/>
          </a:xfrm>
          <a:prstGeom prst="rect">
            <a:avLst/>
          </a:prstGeom>
        </p:spPr>
      </p:pic>
      <p:sp>
        <p:nvSpPr>
          <p:cNvPr id="5" name="Rectangle 4">
            <a:extLst>
              <a:ext uri="{FF2B5EF4-FFF2-40B4-BE49-F238E27FC236}">
                <a16:creationId xmlns:a16="http://schemas.microsoft.com/office/drawing/2014/main" id="{3B91662E-DBF2-B56B-331D-13DF0801A23A}"/>
              </a:ext>
            </a:extLst>
          </p:cNvPr>
          <p:cNvSpPr/>
          <p:nvPr/>
        </p:nvSpPr>
        <p:spPr>
          <a:xfrm>
            <a:off x="3050252" y="2368827"/>
            <a:ext cx="7703473" cy="18917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689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4F17EB-E630-02C8-5DF7-576DD9A2E45C}"/>
              </a:ext>
            </a:extLst>
          </p:cNvPr>
          <p:cNvPicPr>
            <a:picLocks noChangeAspect="1"/>
          </p:cNvPicPr>
          <p:nvPr/>
        </p:nvPicPr>
        <p:blipFill>
          <a:blip r:embed="rId2"/>
          <a:stretch>
            <a:fillRect/>
          </a:stretch>
        </p:blipFill>
        <p:spPr>
          <a:xfrm>
            <a:off x="669890" y="0"/>
            <a:ext cx="10852220" cy="6858000"/>
          </a:xfrm>
          <a:prstGeom prst="rect">
            <a:avLst/>
          </a:prstGeom>
        </p:spPr>
      </p:pic>
      <p:sp>
        <p:nvSpPr>
          <p:cNvPr id="5" name="Rectangle 4">
            <a:extLst>
              <a:ext uri="{FF2B5EF4-FFF2-40B4-BE49-F238E27FC236}">
                <a16:creationId xmlns:a16="http://schemas.microsoft.com/office/drawing/2014/main" id="{EA4C3449-954C-1300-4C08-45EB1CCB3144}"/>
              </a:ext>
            </a:extLst>
          </p:cNvPr>
          <p:cNvSpPr/>
          <p:nvPr/>
        </p:nvSpPr>
        <p:spPr>
          <a:xfrm>
            <a:off x="897603" y="2171699"/>
            <a:ext cx="1540797" cy="149542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744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kern="1200" dirty="0">
                <a:solidFill>
                  <a:schemeClr val="tx2"/>
                </a:solidFill>
                <a:latin typeface="+mj-lt"/>
                <a:ea typeface="+mj-ea"/>
                <a:cs typeface="+mj-cs"/>
              </a:rPr>
              <a:t>Delete measures</a:t>
            </a:r>
          </a:p>
        </p:txBody>
      </p:sp>
    </p:spTree>
    <p:extLst>
      <p:ext uri="{BB962C8B-B14F-4D97-AF65-F5344CB8AC3E}">
        <p14:creationId xmlns:p14="http://schemas.microsoft.com/office/powerpoint/2010/main" val="421791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2CD62-DE35-3952-E743-624FAA68180B}"/>
              </a:ext>
            </a:extLst>
          </p:cNvPr>
          <p:cNvPicPr>
            <a:picLocks noChangeAspect="1"/>
          </p:cNvPicPr>
          <p:nvPr/>
        </p:nvPicPr>
        <p:blipFill>
          <a:blip r:embed="rId2"/>
          <a:stretch>
            <a:fillRect/>
          </a:stretch>
        </p:blipFill>
        <p:spPr>
          <a:xfrm>
            <a:off x="681789" y="0"/>
            <a:ext cx="10828421" cy="6858000"/>
          </a:xfrm>
          <a:prstGeom prst="rect">
            <a:avLst/>
          </a:prstGeom>
        </p:spPr>
      </p:pic>
    </p:spTree>
    <p:extLst>
      <p:ext uri="{BB962C8B-B14F-4D97-AF65-F5344CB8AC3E}">
        <p14:creationId xmlns:p14="http://schemas.microsoft.com/office/powerpoint/2010/main" val="1515553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kern="1200" dirty="0">
                <a:solidFill>
                  <a:schemeClr val="tx2"/>
                </a:solidFill>
                <a:latin typeface="+mj-lt"/>
                <a:ea typeface="+mj-ea"/>
                <a:cs typeface="+mj-cs"/>
              </a:rPr>
              <a:t>What makes it the perfect couple?</a:t>
            </a:r>
            <a:endParaRPr lang="de-DE" sz="5200" dirty="0">
              <a:solidFill>
                <a:schemeClr val="tx2"/>
              </a:solidFill>
            </a:endParaRPr>
          </a:p>
        </p:txBody>
      </p:sp>
    </p:spTree>
    <p:extLst>
      <p:ext uri="{BB962C8B-B14F-4D97-AF65-F5344CB8AC3E}">
        <p14:creationId xmlns:p14="http://schemas.microsoft.com/office/powerpoint/2010/main" val="1499914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rz 1">
            <a:extLst>
              <a:ext uri="{FF2B5EF4-FFF2-40B4-BE49-F238E27FC236}">
                <a16:creationId xmlns:a16="http://schemas.microsoft.com/office/drawing/2014/main" id="{C79B2660-69BD-41FD-A59F-28A3BC4AFCCE}"/>
              </a:ext>
            </a:extLst>
          </p:cNvPr>
          <p:cNvSpPr/>
          <p:nvPr/>
        </p:nvSpPr>
        <p:spPr>
          <a:xfrm>
            <a:off x="1198338" y="1117600"/>
            <a:ext cx="4897662" cy="437248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60424332-9A58-5C8F-EC32-450498668D4D}"/>
              </a:ext>
            </a:extLst>
          </p:cNvPr>
          <p:cNvSpPr>
            <a:spLocks noGrp="1"/>
          </p:cNvSpPr>
          <p:nvPr>
            <p:ph type="title"/>
          </p:nvPr>
        </p:nvSpPr>
        <p:spPr>
          <a:xfrm>
            <a:off x="1974520" y="2695603"/>
            <a:ext cx="3345297" cy="961894"/>
          </a:xfrm>
        </p:spPr>
        <p:txBody>
          <a:bodyPr vert="horz" lIns="91440" tIns="45720" rIns="91440" bIns="45720" rtlCol="0" anchor="b">
            <a:normAutofit/>
          </a:bodyPr>
          <a:lstStyle/>
          <a:p>
            <a:r>
              <a:rPr lang="en-US" sz="5200" dirty="0">
                <a:solidFill>
                  <a:schemeClr val="tx2"/>
                </a:solidFill>
              </a:rPr>
              <a:t>Thank You!</a:t>
            </a:r>
            <a:endParaRPr lang="en-US" sz="5200" kern="1200" dirty="0">
              <a:solidFill>
                <a:schemeClr val="tx2"/>
              </a:solidFill>
              <a:latin typeface="+mj-lt"/>
              <a:ea typeface="+mj-ea"/>
              <a:cs typeface="+mj-cs"/>
            </a:endParaRPr>
          </a:p>
        </p:txBody>
      </p:sp>
      <p:pic>
        <p:nvPicPr>
          <p:cNvPr id="1026" name="Picture 2" descr="Image">
            <a:extLst>
              <a:ext uri="{FF2B5EF4-FFF2-40B4-BE49-F238E27FC236}">
                <a16:creationId xmlns:a16="http://schemas.microsoft.com/office/drawing/2014/main" id="{131F688D-D6A4-DEB7-9A2B-1BFE9B83C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073" y="1496487"/>
            <a:ext cx="3440393"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5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172256-C4E0-457E-9C57-FFC5A454168E}"/>
              </a:ext>
            </a:extLst>
          </p:cNvPr>
          <p:cNvSpPr>
            <a:spLocks noGrp="1"/>
          </p:cNvSpPr>
          <p:nvPr>
            <p:ph type="title"/>
          </p:nvPr>
        </p:nvSpPr>
        <p:spPr>
          <a:xfrm>
            <a:off x="439898" y="381421"/>
            <a:ext cx="11429516" cy="761968"/>
          </a:xfrm>
        </p:spPr>
        <p:txBody>
          <a:bodyPr/>
          <a:lstStyle/>
          <a:p>
            <a:r>
              <a:rPr lang="de-DE" dirty="0"/>
              <a:t>Feedback </a:t>
            </a:r>
            <a:r>
              <a:rPr lang="de-DE" dirty="0" err="1"/>
              <a:t>please</a:t>
            </a:r>
            <a:r>
              <a:rPr lang="de-DE" dirty="0"/>
              <a:t>!</a:t>
            </a:r>
          </a:p>
        </p:txBody>
      </p:sp>
      <p:pic>
        <p:nvPicPr>
          <p:cNvPr id="10" name="Picture 9">
            <a:extLst>
              <a:ext uri="{FF2B5EF4-FFF2-40B4-BE49-F238E27FC236}">
                <a16:creationId xmlns:a16="http://schemas.microsoft.com/office/drawing/2014/main" id="{9127D4E4-F75D-439C-8E05-E1D917A42555}"/>
              </a:ext>
            </a:extLst>
          </p:cNvPr>
          <p:cNvPicPr>
            <a:picLocks noChangeAspect="1"/>
          </p:cNvPicPr>
          <p:nvPr/>
        </p:nvPicPr>
        <p:blipFill>
          <a:blip r:embed="rId3"/>
          <a:stretch>
            <a:fillRect/>
          </a:stretch>
        </p:blipFill>
        <p:spPr>
          <a:xfrm>
            <a:off x="10359131" y="65230"/>
            <a:ext cx="1832869" cy="1078158"/>
          </a:xfrm>
          <a:prstGeom prst="rect">
            <a:avLst/>
          </a:prstGeom>
        </p:spPr>
      </p:pic>
      <p:sp>
        <p:nvSpPr>
          <p:cNvPr id="13" name="Content Placeholder 3">
            <a:extLst>
              <a:ext uri="{FF2B5EF4-FFF2-40B4-BE49-F238E27FC236}">
                <a16:creationId xmlns:a16="http://schemas.microsoft.com/office/drawing/2014/main" id="{3AEB6799-B82B-4009-9E1A-B15085D55A1B}"/>
              </a:ext>
            </a:extLst>
          </p:cNvPr>
          <p:cNvSpPr txBox="1">
            <a:spLocks/>
          </p:cNvSpPr>
          <p:nvPr/>
        </p:nvSpPr>
        <p:spPr>
          <a:xfrm>
            <a:off x="311385" y="5932477"/>
            <a:ext cx="9131313" cy="851623"/>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pPr algn="ctr"/>
            <a:r>
              <a:rPr lang="en-US" sz="4657" dirty="0"/>
              <a:t>https://feedback.dsmuc.de/</a:t>
            </a:r>
            <a:endParaRPr lang="de-DE" sz="4657" dirty="0"/>
          </a:p>
        </p:txBody>
      </p:sp>
      <p:pic>
        <p:nvPicPr>
          <p:cNvPr id="5" name="Grafik 4">
            <a:extLst>
              <a:ext uri="{FF2B5EF4-FFF2-40B4-BE49-F238E27FC236}">
                <a16:creationId xmlns:a16="http://schemas.microsoft.com/office/drawing/2014/main" id="{9D861843-5299-44BF-9CE7-6495206D18B4}"/>
              </a:ext>
            </a:extLst>
          </p:cNvPr>
          <p:cNvPicPr>
            <a:picLocks noChangeAspect="1"/>
          </p:cNvPicPr>
          <p:nvPr/>
        </p:nvPicPr>
        <p:blipFill>
          <a:blip r:embed="rId4"/>
          <a:stretch>
            <a:fillRect/>
          </a:stretch>
        </p:blipFill>
        <p:spPr>
          <a:xfrm>
            <a:off x="4180113" y="1459581"/>
            <a:ext cx="3949085" cy="3949085"/>
          </a:xfrm>
          <a:prstGeom prst="rect">
            <a:avLst/>
          </a:prstGeom>
        </p:spPr>
      </p:pic>
    </p:spTree>
    <p:extLst>
      <p:ext uri="{BB962C8B-B14F-4D97-AF65-F5344CB8AC3E}">
        <p14:creationId xmlns:p14="http://schemas.microsoft.com/office/powerpoint/2010/main" val="59340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DB0D-286A-D583-A981-1556B02F5A49}"/>
              </a:ext>
            </a:extLst>
          </p:cNvPr>
          <p:cNvSpPr>
            <a:spLocks noGrp="1"/>
          </p:cNvSpPr>
          <p:nvPr>
            <p:ph type="title"/>
          </p:nvPr>
        </p:nvSpPr>
        <p:spPr/>
        <p:txBody>
          <a:bodyPr/>
          <a:lstStyle/>
          <a:p>
            <a:pPr algn="ctr"/>
            <a:r>
              <a:rPr lang="en-US" dirty="0">
                <a:solidFill>
                  <a:srgbClr val="526175"/>
                </a:solidFill>
              </a:rPr>
              <a:t>Self Service Stages</a:t>
            </a:r>
          </a:p>
        </p:txBody>
      </p:sp>
      <p:sp>
        <p:nvSpPr>
          <p:cNvPr id="9" name="Textfeld 8">
            <a:extLst>
              <a:ext uri="{FF2B5EF4-FFF2-40B4-BE49-F238E27FC236}">
                <a16:creationId xmlns:a16="http://schemas.microsoft.com/office/drawing/2014/main" id="{734F08DC-CA9D-CD1A-F44E-A827AC19FCB1}"/>
              </a:ext>
            </a:extLst>
          </p:cNvPr>
          <p:cNvSpPr txBox="1"/>
          <p:nvPr/>
        </p:nvSpPr>
        <p:spPr>
          <a:xfrm>
            <a:off x="745066" y="1752880"/>
            <a:ext cx="3045755" cy="461665"/>
          </a:xfrm>
          <a:prstGeom prst="rect">
            <a:avLst/>
          </a:prstGeom>
          <a:noFill/>
        </p:spPr>
        <p:txBody>
          <a:bodyPr wrap="square" rtlCol="0">
            <a:spAutoFit/>
          </a:bodyPr>
          <a:lstStyle/>
          <a:p>
            <a:pPr algn="ctr"/>
            <a:r>
              <a:rPr lang="en-US" sz="2400" b="1" dirty="0">
                <a:solidFill>
                  <a:srgbClr val="526175"/>
                </a:solidFill>
              </a:rPr>
              <a:t>No Self Service</a:t>
            </a:r>
          </a:p>
        </p:txBody>
      </p:sp>
      <p:sp>
        <p:nvSpPr>
          <p:cNvPr id="10" name="Textfeld 9">
            <a:extLst>
              <a:ext uri="{FF2B5EF4-FFF2-40B4-BE49-F238E27FC236}">
                <a16:creationId xmlns:a16="http://schemas.microsoft.com/office/drawing/2014/main" id="{CAA009E3-6B48-D3E7-5DAE-3DB9D5BD46B6}"/>
              </a:ext>
            </a:extLst>
          </p:cNvPr>
          <p:cNvSpPr txBox="1"/>
          <p:nvPr/>
        </p:nvSpPr>
        <p:spPr>
          <a:xfrm>
            <a:off x="4573121" y="1752880"/>
            <a:ext cx="3045756" cy="461665"/>
          </a:xfrm>
          <a:prstGeom prst="rect">
            <a:avLst/>
          </a:prstGeom>
          <a:noFill/>
        </p:spPr>
        <p:txBody>
          <a:bodyPr wrap="square" rtlCol="0">
            <a:spAutoFit/>
          </a:bodyPr>
          <a:lstStyle/>
          <a:p>
            <a:pPr algn="ctr"/>
            <a:r>
              <a:rPr lang="en-US" sz="2400" b="1" dirty="0">
                <a:solidFill>
                  <a:srgbClr val="526175"/>
                </a:solidFill>
              </a:rPr>
              <a:t>Medium Self Service</a:t>
            </a:r>
          </a:p>
        </p:txBody>
      </p:sp>
      <p:sp>
        <p:nvSpPr>
          <p:cNvPr id="11" name="Textfeld 10">
            <a:extLst>
              <a:ext uri="{FF2B5EF4-FFF2-40B4-BE49-F238E27FC236}">
                <a16:creationId xmlns:a16="http://schemas.microsoft.com/office/drawing/2014/main" id="{162411F1-336A-BCE5-7334-2E3D0DDA5011}"/>
              </a:ext>
            </a:extLst>
          </p:cNvPr>
          <p:cNvSpPr txBox="1"/>
          <p:nvPr/>
        </p:nvSpPr>
        <p:spPr>
          <a:xfrm>
            <a:off x="8401175" y="1752880"/>
            <a:ext cx="3045756" cy="461665"/>
          </a:xfrm>
          <a:prstGeom prst="rect">
            <a:avLst/>
          </a:prstGeom>
          <a:noFill/>
        </p:spPr>
        <p:txBody>
          <a:bodyPr wrap="square" rtlCol="0">
            <a:spAutoFit/>
          </a:bodyPr>
          <a:lstStyle/>
          <a:p>
            <a:pPr algn="ctr"/>
            <a:r>
              <a:rPr lang="en-US" sz="2400" b="1" dirty="0">
                <a:solidFill>
                  <a:srgbClr val="526175"/>
                </a:solidFill>
              </a:rPr>
              <a:t>Full Self Service</a:t>
            </a:r>
          </a:p>
        </p:txBody>
      </p:sp>
      <p:pic>
        <p:nvPicPr>
          <p:cNvPr id="1026" name="Picture 2">
            <a:extLst>
              <a:ext uri="{FF2B5EF4-FFF2-40B4-BE49-F238E27FC236}">
                <a16:creationId xmlns:a16="http://schemas.microsoft.com/office/drawing/2014/main" id="{FA0074AE-8363-C01A-7357-29417FEB8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703" y="5639073"/>
            <a:ext cx="975567" cy="87849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93603894-B94E-E149-6AAE-28CCB562B2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4702" y="2243131"/>
            <a:ext cx="761037" cy="990556"/>
          </a:xfrm>
          <a:prstGeom prst="rect">
            <a:avLst/>
          </a:prstGeom>
        </p:spPr>
      </p:pic>
      <p:pic>
        <p:nvPicPr>
          <p:cNvPr id="17" name="Grafik 16">
            <a:extLst>
              <a:ext uri="{FF2B5EF4-FFF2-40B4-BE49-F238E27FC236}">
                <a16:creationId xmlns:a16="http://schemas.microsoft.com/office/drawing/2014/main" id="{DEC607B3-6D62-9ADF-0553-20A1E114D96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0692" t="32624" r="24661" b="33883"/>
          <a:stretch/>
        </p:blipFill>
        <p:spPr>
          <a:xfrm>
            <a:off x="1782657" y="3977640"/>
            <a:ext cx="895661" cy="776834"/>
          </a:xfrm>
          <a:prstGeom prst="rect">
            <a:avLst/>
          </a:prstGeom>
        </p:spPr>
      </p:pic>
      <p:pic>
        <p:nvPicPr>
          <p:cNvPr id="19" name="Grafik 18">
            <a:extLst>
              <a:ext uri="{FF2B5EF4-FFF2-40B4-BE49-F238E27FC236}">
                <a16:creationId xmlns:a16="http://schemas.microsoft.com/office/drawing/2014/main" id="{C55ACA61-E713-21E3-E58D-BC75579D43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4467" y="2292645"/>
            <a:ext cx="958650" cy="958650"/>
          </a:xfrm>
          <a:prstGeom prst="rect">
            <a:avLst/>
          </a:prstGeom>
        </p:spPr>
      </p:pic>
      <p:cxnSp>
        <p:nvCxnSpPr>
          <p:cNvPr id="21" name="Gerade Verbindung mit Pfeil 20">
            <a:extLst>
              <a:ext uri="{FF2B5EF4-FFF2-40B4-BE49-F238E27FC236}">
                <a16:creationId xmlns:a16="http://schemas.microsoft.com/office/drawing/2014/main" id="{778D3C7C-4A55-7F07-2488-C86BF3506D57}"/>
              </a:ext>
            </a:extLst>
          </p:cNvPr>
          <p:cNvCxnSpPr>
            <a:cxnSpLocks/>
            <a:stCxn id="12" idx="2"/>
            <a:endCxn id="17" idx="0"/>
          </p:cNvCxnSpPr>
          <p:nvPr/>
        </p:nvCxnSpPr>
        <p:spPr>
          <a:xfrm flipH="1">
            <a:off x="2230488" y="3233687"/>
            <a:ext cx="4733" cy="743953"/>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611D9CA0-0ED9-131A-CEF2-321ABE919956}"/>
              </a:ext>
            </a:extLst>
          </p:cNvPr>
          <p:cNvCxnSpPr>
            <a:cxnSpLocks/>
            <a:stCxn id="17" idx="2"/>
            <a:endCxn id="1026" idx="0"/>
          </p:cNvCxnSpPr>
          <p:nvPr/>
        </p:nvCxnSpPr>
        <p:spPr>
          <a:xfrm flipH="1">
            <a:off x="2230487" y="4754474"/>
            <a:ext cx="1" cy="884599"/>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a:extLst>
              <a:ext uri="{FF2B5EF4-FFF2-40B4-BE49-F238E27FC236}">
                <a16:creationId xmlns:a16="http://schemas.microsoft.com/office/drawing/2014/main" id="{8146C9E8-241F-4E04-0835-CC55B1BCB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187" y="5610487"/>
            <a:ext cx="975567" cy="878496"/>
          </a:xfrm>
          <a:prstGeom prst="rect">
            <a:avLst/>
          </a:prstGeom>
          <a:noFill/>
          <a:extLst>
            <a:ext uri="{909E8E84-426E-40DD-AFC4-6F175D3DCCD1}">
              <a14:hiddenFill xmlns:a14="http://schemas.microsoft.com/office/drawing/2010/main">
                <a:solidFill>
                  <a:srgbClr val="FFFFFF"/>
                </a:solidFill>
              </a14:hiddenFill>
            </a:ext>
          </a:extLst>
        </p:spPr>
      </p:pic>
      <p:pic>
        <p:nvPicPr>
          <p:cNvPr id="28" name="Grafik 27">
            <a:extLst>
              <a:ext uri="{FF2B5EF4-FFF2-40B4-BE49-F238E27FC236}">
                <a16:creationId xmlns:a16="http://schemas.microsoft.com/office/drawing/2014/main" id="{5D714DEF-3450-053D-2007-1F9037D9D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8307" y="2282317"/>
            <a:ext cx="761037" cy="990556"/>
          </a:xfrm>
          <a:prstGeom prst="rect">
            <a:avLst/>
          </a:prstGeom>
        </p:spPr>
      </p:pic>
      <p:pic>
        <p:nvPicPr>
          <p:cNvPr id="29" name="Grafik 28">
            <a:extLst>
              <a:ext uri="{FF2B5EF4-FFF2-40B4-BE49-F238E27FC236}">
                <a16:creationId xmlns:a16="http://schemas.microsoft.com/office/drawing/2014/main" id="{1B5A2C56-3B23-53A5-6648-055AA614C0D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0692" t="32624" r="24661" b="33883"/>
          <a:stretch/>
        </p:blipFill>
        <p:spPr>
          <a:xfrm>
            <a:off x="5645141" y="3949054"/>
            <a:ext cx="895661" cy="776834"/>
          </a:xfrm>
          <a:prstGeom prst="rect">
            <a:avLst/>
          </a:prstGeom>
        </p:spPr>
      </p:pic>
      <p:cxnSp>
        <p:nvCxnSpPr>
          <p:cNvPr id="30" name="Gerade Verbindung mit Pfeil 29">
            <a:extLst>
              <a:ext uri="{FF2B5EF4-FFF2-40B4-BE49-F238E27FC236}">
                <a16:creationId xmlns:a16="http://schemas.microsoft.com/office/drawing/2014/main" id="{816F49E5-BAAE-D082-C3F5-C8C9297701C7}"/>
              </a:ext>
            </a:extLst>
          </p:cNvPr>
          <p:cNvCxnSpPr>
            <a:cxnSpLocks/>
            <a:stCxn id="28" idx="2"/>
            <a:endCxn id="29" idx="0"/>
          </p:cNvCxnSpPr>
          <p:nvPr/>
        </p:nvCxnSpPr>
        <p:spPr>
          <a:xfrm>
            <a:off x="5428826" y="3272873"/>
            <a:ext cx="664146" cy="676181"/>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A35A82C3-F2B3-B2EA-365B-98FE66D6C8A5}"/>
              </a:ext>
            </a:extLst>
          </p:cNvPr>
          <p:cNvCxnSpPr>
            <a:cxnSpLocks/>
            <a:stCxn id="29" idx="2"/>
            <a:endCxn id="27" idx="0"/>
          </p:cNvCxnSpPr>
          <p:nvPr/>
        </p:nvCxnSpPr>
        <p:spPr>
          <a:xfrm flipH="1">
            <a:off x="6092971" y="4725888"/>
            <a:ext cx="1" cy="884599"/>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56B575CE-BFB8-4DFC-785D-989011B53FE9}"/>
              </a:ext>
            </a:extLst>
          </p:cNvPr>
          <p:cNvCxnSpPr>
            <a:cxnSpLocks/>
            <a:stCxn id="19" idx="2"/>
            <a:endCxn id="29" idx="0"/>
          </p:cNvCxnSpPr>
          <p:nvPr/>
        </p:nvCxnSpPr>
        <p:spPr>
          <a:xfrm flipH="1">
            <a:off x="6092972" y="3251295"/>
            <a:ext cx="680820" cy="697759"/>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Grafik 40">
            <a:extLst>
              <a:ext uri="{FF2B5EF4-FFF2-40B4-BE49-F238E27FC236}">
                <a16:creationId xmlns:a16="http://schemas.microsoft.com/office/drawing/2014/main" id="{9165A3ED-CCFA-FBE4-E42F-C3EBDAB2B9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44635" y="2214545"/>
            <a:ext cx="958650" cy="958650"/>
          </a:xfrm>
          <a:prstGeom prst="rect">
            <a:avLst/>
          </a:prstGeom>
        </p:spPr>
      </p:pic>
      <p:pic>
        <p:nvPicPr>
          <p:cNvPr id="42" name="Picture 2">
            <a:extLst>
              <a:ext uri="{FF2B5EF4-FFF2-40B4-BE49-F238E27FC236}">
                <a16:creationId xmlns:a16="http://schemas.microsoft.com/office/drawing/2014/main" id="{346FDC79-5A58-7444-E49B-EFBB1F7A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621" y="5532387"/>
            <a:ext cx="975567" cy="87849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fik 42">
            <a:extLst>
              <a:ext uri="{FF2B5EF4-FFF2-40B4-BE49-F238E27FC236}">
                <a16:creationId xmlns:a16="http://schemas.microsoft.com/office/drawing/2014/main" id="{8C708035-9320-C36D-98AB-E021F80E12C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0692" t="32624" r="24661" b="33883"/>
          <a:stretch/>
        </p:blipFill>
        <p:spPr>
          <a:xfrm>
            <a:off x="9473575" y="3870954"/>
            <a:ext cx="895661" cy="776834"/>
          </a:xfrm>
          <a:prstGeom prst="rect">
            <a:avLst/>
          </a:prstGeom>
        </p:spPr>
      </p:pic>
      <p:cxnSp>
        <p:nvCxnSpPr>
          <p:cNvPr id="44" name="Gerade Verbindung mit Pfeil 43">
            <a:extLst>
              <a:ext uri="{FF2B5EF4-FFF2-40B4-BE49-F238E27FC236}">
                <a16:creationId xmlns:a16="http://schemas.microsoft.com/office/drawing/2014/main" id="{3BF65BFC-2253-BBAA-7C12-65D8D4B4AB6B}"/>
              </a:ext>
            </a:extLst>
          </p:cNvPr>
          <p:cNvCxnSpPr>
            <a:cxnSpLocks/>
            <a:stCxn id="43" idx="2"/>
            <a:endCxn id="42" idx="0"/>
          </p:cNvCxnSpPr>
          <p:nvPr/>
        </p:nvCxnSpPr>
        <p:spPr>
          <a:xfrm flipH="1">
            <a:off x="9921405" y="4647788"/>
            <a:ext cx="1" cy="884599"/>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C6191E06-8391-3353-E5EB-CA9FF2C50171}"/>
              </a:ext>
            </a:extLst>
          </p:cNvPr>
          <p:cNvCxnSpPr>
            <a:cxnSpLocks/>
            <a:stCxn id="41" idx="2"/>
            <a:endCxn id="43" idx="0"/>
          </p:cNvCxnSpPr>
          <p:nvPr/>
        </p:nvCxnSpPr>
        <p:spPr>
          <a:xfrm flipH="1">
            <a:off x="9921406" y="3173195"/>
            <a:ext cx="2554" cy="697759"/>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52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dirty="0">
                <a:solidFill>
                  <a:schemeClr val="tx2"/>
                </a:solidFill>
              </a:rPr>
              <a:t>Showcase</a:t>
            </a:r>
            <a:endParaRPr lang="de-DE" sz="5200" dirty="0">
              <a:solidFill>
                <a:schemeClr val="tx2"/>
              </a:solidFill>
            </a:endParaRPr>
          </a:p>
        </p:txBody>
      </p:sp>
    </p:spTree>
    <p:extLst>
      <p:ext uri="{BB962C8B-B14F-4D97-AF65-F5344CB8AC3E}">
        <p14:creationId xmlns:p14="http://schemas.microsoft.com/office/powerpoint/2010/main" val="188756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rz 3">
            <a:extLst>
              <a:ext uri="{FF2B5EF4-FFF2-40B4-BE49-F238E27FC236}">
                <a16:creationId xmlns:a16="http://schemas.microsoft.com/office/drawing/2014/main" id="{7F0B1D5B-0293-8E14-EBA0-6ACAE3C1E623}"/>
              </a:ext>
            </a:extLst>
          </p:cNvPr>
          <p:cNvSpPr/>
          <p:nvPr/>
        </p:nvSpPr>
        <p:spPr>
          <a:xfrm>
            <a:off x="2737969" y="664535"/>
            <a:ext cx="6716062" cy="5528930"/>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C1BB664-9E52-231A-239D-05BFB2EB2201}"/>
              </a:ext>
            </a:extLst>
          </p:cNvPr>
          <p:cNvSpPr>
            <a:spLocks noGrp="1"/>
          </p:cNvSpPr>
          <p:nvPr>
            <p:ph type="ctrTitle"/>
          </p:nvPr>
        </p:nvSpPr>
        <p:spPr>
          <a:xfrm>
            <a:off x="3045368" y="2043663"/>
            <a:ext cx="6105194" cy="2031055"/>
          </a:xfrm>
        </p:spPr>
        <p:txBody>
          <a:bodyPr anchor="ctr">
            <a:normAutofit/>
          </a:bodyPr>
          <a:lstStyle/>
          <a:p>
            <a:r>
              <a:rPr lang="en-US" sz="5400" dirty="0">
                <a:solidFill>
                  <a:schemeClr val="tx2"/>
                </a:solidFill>
              </a:rPr>
              <a:t>C# Scripting</a:t>
            </a:r>
            <a:endParaRPr lang="de-DE" sz="5200" dirty="0">
              <a:solidFill>
                <a:schemeClr val="tx2"/>
              </a:solidFill>
            </a:endParaRPr>
          </a:p>
        </p:txBody>
      </p:sp>
    </p:spTree>
    <p:extLst>
      <p:ext uri="{BB962C8B-B14F-4D97-AF65-F5344CB8AC3E}">
        <p14:creationId xmlns:p14="http://schemas.microsoft.com/office/powerpoint/2010/main" val="400957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 Not Automate Is Costlier That It Seems | by David Rodenas PhD | Medium">
            <a:extLst>
              <a:ext uri="{FF2B5EF4-FFF2-40B4-BE49-F238E27FC236}">
                <a16:creationId xmlns:a16="http://schemas.microsoft.com/office/drawing/2014/main" id="{E53EBE0B-279E-8066-B5A6-0C9769D94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61" y="419222"/>
            <a:ext cx="5487254" cy="54872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utomation : r/ProgrammerHumor">
            <a:extLst>
              <a:ext uri="{FF2B5EF4-FFF2-40B4-BE49-F238E27FC236}">
                <a16:creationId xmlns:a16="http://schemas.microsoft.com/office/drawing/2014/main" id="{77F0F811-05D6-2C5A-6753-D45B6352A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969" y="1164492"/>
            <a:ext cx="609203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2757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1105</Words>
  <Application>Microsoft Office PowerPoint</Application>
  <PresentationFormat>Breitbild</PresentationFormat>
  <Paragraphs>179</Paragraphs>
  <Slides>51</Slides>
  <Notes>15</Notes>
  <HiddenSlides>31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51</vt:i4>
      </vt:variant>
    </vt:vector>
  </HeadingPairs>
  <TitlesOfParts>
    <vt:vector size="58" baseType="lpstr">
      <vt:lpstr>Arial</vt:lpstr>
      <vt:lpstr>Calibri</vt:lpstr>
      <vt:lpstr>Calibri Light</vt:lpstr>
      <vt:lpstr>Consolas</vt:lpstr>
      <vt:lpstr>Söhne</vt:lpstr>
      <vt:lpstr>Wingdings</vt:lpstr>
      <vt:lpstr>Office</vt:lpstr>
      <vt:lpstr>Calculation Groups  &amp; C#</vt:lpstr>
      <vt:lpstr>Thank you!</vt:lpstr>
      <vt:lpstr>PowerPoint-Präsentation</vt:lpstr>
      <vt:lpstr>Agenda</vt:lpstr>
      <vt:lpstr>What makes it the perfect couple?</vt:lpstr>
      <vt:lpstr>Self Service Stages</vt:lpstr>
      <vt:lpstr>Showcase</vt:lpstr>
      <vt:lpstr>C# Scripting</vt:lpstr>
      <vt:lpstr>PowerPoint-Präsentation</vt:lpstr>
      <vt:lpstr>Tasks you can automate with C#</vt:lpstr>
      <vt:lpstr>Advantages of scripting</vt:lpstr>
      <vt:lpstr>What do you need to start scripting?</vt:lpstr>
      <vt:lpstr>Demo</vt:lpstr>
      <vt:lpstr>Calculation Groups</vt:lpstr>
      <vt:lpstr>Definition</vt:lpstr>
      <vt:lpstr>Purpose</vt:lpstr>
      <vt:lpstr>Use Cases</vt:lpstr>
      <vt:lpstr>Demo</vt:lpstr>
      <vt:lpstr>C# Basics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Objects in Tabular Model</vt:lpstr>
      <vt:lpstr>PowerPoint-Präsentation</vt:lpstr>
      <vt:lpstr>PowerPoint-Präsentation</vt:lpstr>
      <vt:lpstr>PowerPoint-Präsentation</vt:lpstr>
      <vt:lpstr>PowerPoint-Präsentation</vt:lpstr>
      <vt:lpstr>PowerPoint-Präsentation</vt:lpstr>
      <vt:lpstr>Generate measures from columns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Generate measures from another measures</vt:lpstr>
      <vt:lpstr>PowerPoint-Präsentation</vt:lpstr>
      <vt:lpstr>PowerPoint-Präsentation</vt:lpstr>
      <vt:lpstr>PowerPoint-Präsentation</vt:lpstr>
      <vt:lpstr>PowerPoint-Präsentation</vt:lpstr>
      <vt:lpstr>Delete measures</vt:lpstr>
      <vt:lpstr>PowerPoint-Präsentation</vt:lpstr>
      <vt:lpstr>Thank You!</vt:lpstr>
      <vt:lpstr>Feedback please!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calm and C#</dc:title>
  <dc:creator>Paulina Jedrzejewska | b.telligent</dc:creator>
  <cp:lastModifiedBy>Paulina Jedrzejewska | b.telligent</cp:lastModifiedBy>
  <cp:revision>2</cp:revision>
  <dcterms:created xsi:type="dcterms:W3CDTF">2023-09-12T20:00:40Z</dcterms:created>
  <dcterms:modified xsi:type="dcterms:W3CDTF">2024-02-23T09:36:08Z</dcterms:modified>
</cp:coreProperties>
</file>